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8" r:id="rId2"/>
    <p:sldId id="256" r:id="rId3"/>
    <p:sldId id="262" r:id="rId4"/>
    <p:sldId id="279" r:id="rId5"/>
    <p:sldId id="264" r:id="rId6"/>
    <p:sldId id="265" r:id="rId7"/>
    <p:sldId id="266" r:id="rId8"/>
    <p:sldId id="268" r:id="rId9"/>
    <p:sldId id="272" r:id="rId10"/>
    <p:sldId id="277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425233-DD95-4E89-A927-3A1C1589C424}" v="6" dt="2021-11-15T21:54:14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1" d="100"/>
          <a:sy n="61" d="100"/>
        </p:scale>
        <p:origin x="1376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Yolanda Díaz de Mera Morales" userId="20770817-0719-440a-bd14-4664ef77023d" providerId="ADAL" clId="{EE425233-DD95-4E89-A927-3A1C1589C424}"/>
    <pc:docChg chg="undo custSel addSld delSld modSld sldOrd">
      <pc:chgData name="María Yolanda Díaz de Mera Morales" userId="20770817-0719-440a-bd14-4664ef77023d" providerId="ADAL" clId="{EE425233-DD95-4E89-A927-3A1C1589C424}" dt="2021-11-15T22:05:44.005" v="1015" actId="1076"/>
      <pc:docMkLst>
        <pc:docMk/>
      </pc:docMkLst>
      <pc:sldChg chg="addSp delSp modSp mod">
        <pc:chgData name="María Yolanda Díaz de Mera Morales" userId="20770817-0719-440a-bd14-4664ef77023d" providerId="ADAL" clId="{EE425233-DD95-4E89-A927-3A1C1589C424}" dt="2021-11-15T21:43:55.548" v="848" actId="1076"/>
        <pc:sldMkLst>
          <pc:docMk/>
          <pc:sldMk cId="3268584118" sldId="256"/>
        </pc:sldMkLst>
        <pc:spChg chg="del">
          <ac:chgData name="María Yolanda Díaz de Mera Morales" userId="20770817-0719-440a-bd14-4664ef77023d" providerId="ADAL" clId="{EE425233-DD95-4E89-A927-3A1C1589C424}" dt="2021-11-11T11:50:42.814" v="345" actId="478"/>
          <ac:spMkLst>
            <pc:docMk/>
            <pc:sldMk cId="3268584118" sldId="256"/>
            <ac:spMk id="2" creationId="{00000000-0000-0000-0000-000000000000}"/>
          </ac:spMkLst>
        </pc:spChg>
        <pc:spChg chg="del mod">
          <ac:chgData name="María Yolanda Díaz de Mera Morales" userId="20770817-0719-440a-bd14-4664ef77023d" providerId="ADAL" clId="{EE425233-DD95-4E89-A927-3A1C1589C424}" dt="2021-11-11T11:50:40.253" v="344" actId="478"/>
          <ac:spMkLst>
            <pc:docMk/>
            <pc:sldMk cId="3268584118" sldId="256"/>
            <ac:spMk id="3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1T11:50:50.447" v="347" actId="1076"/>
          <ac:spMkLst>
            <pc:docMk/>
            <pc:sldMk cId="3268584118" sldId="256"/>
            <ac:spMk id="5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43:55.548" v="848" actId="1076"/>
          <ac:spMkLst>
            <pc:docMk/>
            <pc:sldMk cId="3268584118" sldId="256"/>
            <ac:spMk id="6" creationId="{00000000-0000-0000-0000-000000000000}"/>
          </ac:spMkLst>
        </pc:spChg>
        <pc:spChg chg="add del mod">
          <ac:chgData name="María Yolanda Díaz de Mera Morales" userId="20770817-0719-440a-bd14-4664ef77023d" providerId="ADAL" clId="{EE425233-DD95-4E89-A927-3A1C1589C424}" dt="2021-11-11T11:50:44.804" v="346" actId="478"/>
          <ac:spMkLst>
            <pc:docMk/>
            <pc:sldMk cId="3268584118" sldId="256"/>
            <ac:spMk id="8" creationId="{BE47A922-1851-4AC2-A318-A5E7259654C3}"/>
          </ac:spMkLst>
        </pc:spChg>
        <pc:picChg chg="del">
          <ac:chgData name="María Yolanda Díaz de Mera Morales" userId="20770817-0719-440a-bd14-4664ef77023d" providerId="ADAL" clId="{EE425233-DD95-4E89-A927-3A1C1589C424}" dt="2021-11-11T11:45:35.875" v="296" actId="478"/>
          <ac:picMkLst>
            <pc:docMk/>
            <pc:sldMk cId="3268584118" sldId="256"/>
            <ac:picMk id="4" creationId="{00000000-0000-0000-0000-000000000000}"/>
          </ac:picMkLst>
        </pc:picChg>
        <pc:picChg chg="add mod modCrop">
          <ac:chgData name="María Yolanda Díaz de Mera Morales" userId="20770817-0719-440a-bd14-4664ef77023d" providerId="ADAL" clId="{EE425233-DD95-4E89-A927-3A1C1589C424}" dt="2021-11-11T11:51:43.062" v="356" actId="1076"/>
          <ac:picMkLst>
            <pc:docMk/>
            <pc:sldMk cId="3268584118" sldId="256"/>
            <ac:picMk id="10" creationId="{4567D5A3-876F-49DC-8E2D-AB5EED5E75B8}"/>
          </ac:picMkLst>
        </pc:picChg>
      </pc:sldChg>
      <pc:sldChg chg="del ord">
        <pc:chgData name="María Yolanda Díaz de Mera Morales" userId="20770817-0719-440a-bd14-4664ef77023d" providerId="ADAL" clId="{EE425233-DD95-4E89-A927-3A1C1589C424}" dt="2021-11-15T22:04:34.509" v="1011" actId="47"/>
        <pc:sldMkLst>
          <pc:docMk/>
          <pc:sldMk cId="2480568556" sldId="257"/>
        </pc:sldMkLst>
      </pc:sldChg>
      <pc:sldChg chg="del">
        <pc:chgData name="María Yolanda Díaz de Mera Morales" userId="20770817-0719-440a-bd14-4664ef77023d" providerId="ADAL" clId="{EE425233-DD95-4E89-A927-3A1C1589C424}" dt="2021-11-11T11:52:48.799" v="362" actId="47"/>
        <pc:sldMkLst>
          <pc:docMk/>
          <pc:sldMk cId="2480568556" sldId="258"/>
        </pc:sldMkLst>
      </pc:sldChg>
      <pc:sldChg chg="del">
        <pc:chgData name="María Yolanda Díaz de Mera Morales" userId="20770817-0719-440a-bd14-4664ef77023d" providerId="ADAL" clId="{EE425233-DD95-4E89-A927-3A1C1589C424}" dt="2021-11-11T11:52:48.799" v="362" actId="47"/>
        <pc:sldMkLst>
          <pc:docMk/>
          <pc:sldMk cId="2480568556" sldId="259"/>
        </pc:sldMkLst>
      </pc:sldChg>
      <pc:sldChg chg="addSp delSp modSp del mod">
        <pc:chgData name="María Yolanda Díaz de Mera Morales" userId="20770817-0719-440a-bd14-4664ef77023d" providerId="ADAL" clId="{EE425233-DD95-4E89-A927-3A1C1589C424}" dt="2021-11-15T21:40:51.968" v="738" actId="47"/>
        <pc:sldMkLst>
          <pc:docMk/>
          <pc:sldMk cId="2480568556" sldId="260"/>
        </pc:sldMkLst>
        <pc:spChg chg="del">
          <ac:chgData name="María Yolanda Díaz de Mera Morales" userId="20770817-0719-440a-bd14-4664ef77023d" providerId="ADAL" clId="{EE425233-DD95-4E89-A927-3A1C1589C424}" dt="2021-11-11T11:53:09.040" v="363" actId="478"/>
          <ac:spMkLst>
            <pc:docMk/>
            <pc:sldMk cId="2480568556" sldId="260"/>
            <ac:spMk id="5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36:35.791" v="430" actId="26606"/>
          <ac:spMkLst>
            <pc:docMk/>
            <pc:sldMk cId="2480568556" sldId="260"/>
            <ac:spMk id="10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6:44.046" v="458" actId="1036"/>
          <ac:spMkLst>
            <pc:docMk/>
            <pc:sldMk cId="2480568556" sldId="260"/>
            <ac:spMk id="11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40:39.832" v="735" actId="20577"/>
          <ac:spMkLst>
            <pc:docMk/>
            <pc:sldMk cId="2480568556" sldId="260"/>
            <ac:spMk id="12" creationId="{00000000-0000-0000-0000-000000000000}"/>
          </ac:spMkLst>
        </pc:spChg>
        <pc:graphicFrameChg chg="add">
          <ac:chgData name="María Yolanda Díaz de Mera Morales" userId="20770817-0719-440a-bd14-4664ef77023d" providerId="ADAL" clId="{EE425233-DD95-4E89-A927-3A1C1589C424}" dt="2021-11-15T19:36:35.791" v="430" actId="26606"/>
          <ac:graphicFrameMkLst>
            <pc:docMk/>
            <pc:sldMk cId="2480568556" sldId="260"/>
            <ac:graphicFrameMk id="14" creationId="{0B4A7820-E273-4B94-9B92-D9357CB06E52}"/>
          </ac:graphicFrameMkLst>
        </pc:graphicFrameChg>
        <pc:picChg chg="del">
          <ac:chgData name="María Yolanda Díaz de Mera Morales" userId="20770817-0719-440a-bd14-4664ef77023d" providerId="ADAL" clId="{EE425233-DD95-4E89-A927-3A1C1589C424}" dt="2021-11-11T11:53:10.076" v="364" actId="478"/>
          <ac:picMkLst>
            <pc:docMk/>
            <pc:sldMk cId="2480568556" sldId="260"/>
            <ac:picMk id="4" creationId="{00000000-0000-0000-0000-000000000000}"/>
          </ac:picMkLst>
        </pc:picChg>
      </pc:sldChg>
      <pc:sldChg chg="del">
        <pc:chgData name="María Yolanda Díaz de Mera Morales" userId="20770817-0719-440a-bd14-4664ef77023d" providerId="ADAL" clId="{EE425233-DD95-4E89-A927-3A1C1589C424}" dt="2021-11-11T11:52:48.799" v="362" actId="47"/>
        <pc:sldMkLst>
          <pc:docMk/>
          <pc:sldMk cId="2480568556" sldId="261"/>
        </pc:sldMkLst>
      </pc:sldChg>
      <pc:sldChg chg="delSp modSp mod">
        <pc:chgData name="María Yolanda Díaz de Mera Morales" userId="20770817-0719-440a-bd14-4664ef77023d" providerId="ADAL" clId="{EE425233-DD95-4E89-A927-3A1C1589C424}" dt="2021-11-15T19:40:49.861" v="575" actId="478"/>
        <pc:sldMkLst>
          <pc:docMk/>
          <pc:sldMk cId="2480568556" sldId="262"/>
        </pc:sldMkLst>
        <pc:spChg chg="del">
          <ac:chgData name="María Yolanda Díaz de Mera Morales" userId="20770817-0719-440a-bd14-4664ef77023d" providerId="ADAL" clId="{EE425233-DD95-4E89-A927-3A1C1589C424}" dt="2021-11-11T11:53:12.808" v="365" actId="478"/>
          <ac:spMkLst>
            <pc:docMk/>
            <pc:sldMk cId="2480568556" sldId="262"/>
            <ac:spMk id="5" creationId="{00000000-0000-0000-0000-000000000000}"/>
          </ac:spMkLst>
        </pc:spChg>
        <pc:spChg chg="del mod">
          <ac:chgData name="María Yolanda Díaz de Mera Morales" userId="20770817-0719-440a-bd14-4664ef77023d" providerId="ADAL" clId="{EE425233-DD95-4E89-A927-3A1C1589C424}" dt="2021-11-15T19:40:49.861" v="575" actId="478"/>
          <ac:spMkLst>
            <pc:docMk/>
            <pc:sldMk cId="2480568556" sldId="262"/>
            <ac:spMk id="13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3:13.759" v="366" actId="478"/>
          <ac:picMkLst>
            <pc:docMk/>
            <pc:sldMk cId="2480568556" sldId="262"/>
            <ac:picMk id="4" creationId="{00000000-0000-0000-0000-000000000000}"/>
          </ac:picMkLst>
        </pc:picChg>
      </pc:sldChg>
      <pc:sldChg chg="delSp modSp del mod">
        <pc:chgData name="María Yolanda Díaz de Mera Morales" userId="20770817-0719-440a-bd14-4664ef77023d" providerId="ADAL" clId="{EE425233-DD95-4E89-A927-3A1C1589C424}" dt="2021-11-15T19:41:46.802" v="579" actId="47"/>
        <pc:sldMkLst>
          <pc:docMk/>
          <pc:sldMk cId="2480568556" sldId="263"/>
        </pc:sldMkLst>
        <pc:spChg chg="del">
          <ac:chgData name="María Yolanda Díaz de Mera Morales" userId="20770817-0719-440a-bd14-4664ef77023d" providerId="ADAL" clId="{EE425233-DD95-4E89-A927-3A1C1589C424}" dt="2021-11-15T19:41:25.461" v="576" actId="21"/>
          <ac:spMkLst>
            <pc:docMk/>
            <pc:sldMk cId="2480568556" sldId="263"/>
            <ac:spMk id="3" creationId="{00000000-0000-0000-0000-000000000000}"/>
          </ac:spMkLst>
        </pc:spChg>
        <pc:spChg chg="del mod">
          <ac:chgData name="María Yolanda Díaz de Mera Morales" userId="20770817-0719-440a-bd14-4664ef77023d" providerId="ADAL" clId="{EE425233-DD95-4E89-A927-3A1C1589C424}" dt="2021-11-11T11:53:31.670" v="371" actId="478"/>
          <ac:spMkLst>
            <pc:docMk/>
            <pc:sldMk cId="2480568556" sldId="263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3:32.355" v="372" actId="478"/>
          <ac:picMkLst>
            <pc:docMk/>
            <pc:sldMk cId="2480568556" sldId="263"/>
            <ac:picMk id="4" creationId="{00000000-0000-0000-0000-000000000000}"/>
          </ac:picMkLst>
        </pc:picChg>
      </pc:sldChg>
      <pc:sldChg chg="addSp delSp modSp add mod setBg">
        <pc:chgData name="María Yolanda Díaz de Mera Morales" userId="20770817-0719-440a-bd14-4664ef77023d" providerId="ADAL" clId="{EE425233-DD95-4E89-A927-3A1C1589C424}" dt="2021-11-15T21:51:11.262" v="904" actId="12"/>
        <pc:sldMkLst>
          <pc:docMk/>
          <pc:sldMk cId="2031724506" sldId="264"/>
        </pc:sldMkLst>
        <pc:spChg chg="del">
          <ac:chgData name="María Yolanda Díaz de Mera Morales" userId="20770817-0719-440a-bd14-4664ef77023d" providerId="ADAL" clId="{EE425233-DD95-4E89-A927-3A1C1589C424}" dt="2021-11-15T21:44:08.594" v="850" actId="478"/>
          <ac:spMkLst>
            <pc:docMk/>
            <pc:sldMk cId="2031724506" sldId="264"/>
            <ac:spMk id="5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50:15.563" v="901" actId="1076"/>
          <ac:spMkLst>
            <pc:docMk/>
            <pc:sldMk cId="2031724506" sldId="264"/>
            <ac:spMk id="7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51:11.262" v="904" actId="12"/>
          <ac:spMkLst>
            <pc:docMk/>
            <pc:sldMk cId="2031724506" sldId="264"/>
            <ac:spMk id="8" creationId="{00000000-0000-0000-0000-000000000000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13" creationId="{46D6306C-ED4F-4AAE-B4A5-EEA6AFAD726E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15" creationId="{0EC5361D-F897-4856-B945-0455A365EB24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17" creationId="{4508C0C5-2268-42B5-B3C8-4D0899E05F8C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19" creationId="{141ACBDB-38F8-4B34-8183-BD95B4E55A62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21" creationId="{DE00DB52-3455-4E2F-867B-A6D0516E175B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23" creationId="{9E914C83-E0D8-4953-92D5-169D28CB43AE}"/>
          </ac:spMkLst>
        </pc:spChg>
        <pc:spChg chg="add">
          <ac:chgData name="María Yolanda Díaz de Mera Morales" userId="20770817-0719-440a-bd14-4664ef77023d" providerId="ADAL" clId="{EE425233-DD95-4E89-A927-3A1C1589C424}" dt="2021-11-15T21:47:54.037" v="867" actId="26606"/>
          <ac:spMkLst>
            <pc:docMk/>
            <pc:sldMk cId="2031724506" sldId="264"/>
            <ac:spMk id="25" creationId="{3512E083-F550-46AF-8490-767ECFD00CB7}"/>
          </ac:spMkLst>
        </pc:spChg>
        <pc:picChg chg="del">
          <ac:chgData name="María Yolanda Díaz de Mera Morales" userId="20770817-0719-440a-bd14-4664ef77023d" providerId="ADAL" clId="{EE425233-DD95-4E89-A927-3A1C1589C424}" dt="2021-11-15T21:44:04.995" v="849" actId="478"/>
          <ac:picMkLst>
            <pc:docMk/>
            <pc:sldMk cId="2031724506" sldId="264"/>
            <ac:picMk id="4" creationId="{00000000-0000-0000-0000-000000000000}"/>
          </ac:picMkLst>
        </pc:picChg>
      </pc:sldChg>
      <pc:sldChg chg="addSp delSp modSp del mod setBg">
        <pc:chgData name="María Yolanda Díaz de Mera Morales" userId="20770817-0719-440a-bd14-4664ef77023d" providerId="ADAL" clId="{EE425233-DD95-4E89-A927-3A1C1589C424}" dt="2021-11-15T21:34:55.006" v="581" actId="47"/>
        <pc:sldMkLst>
          <pc:docMk/>
          <pc:sldMk cId="2480568556" sldId="264"/>
        </pc:sldMkLst>
        <pc:spChg chg="del">
          <ac:chgData name="María Yolanda Díaz de Mera Morales" userId="20770817-0719-440a-bd14-4664ef77023d" providerId="ADAL" clId="{EE425233-DD95-4E89-A927-3A1C1589C424}" dt="2021-11-11T11:53:23.644" v="368" actId="478"/>
          <ac:spMkLst>
            <pc:docMk/>
            <pc:sldMk cId="2480568556" sldId="264"/>
            <ac:spMk id="5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7:10.780" v="460" actId="26606"/>
          <ac:spMkLst>
            <pc:docMk/>
            <pc:sldMk cId="2480568556" sldId="264"/>
            <ac:spMk id="7" creationId="{00000000-0000-0000-0000-000000000000}"/>
          </ac:spMkLst>
        </pc:spChg>
        <pc:spChg chg="add del">
          <ac:chgData name="María Yolanda Díaz de Mera Morales" userId="20770817-0719-440a-bd14-4664ef77023d" providerId="ADAL" clId="{EE425233-DD95-4E89-A927-3A1C1589C424}" dt="2021-11-15T19:35:57.753" v="429" actId="26606"/>
          <ac:spMkLst>
            <pc:docMk/>
            <pc:sldMk cId="2480568556" sldId="264"/>
            <ac:spMk id="8" creationId="{00000000-0000-0000-0000-000000000000}"/>
          </ac:spMkLst>
        </pc:spChg>
        <pc:spChg chg="add del">
          <ac:chgData name="María Yolanda Díaz de Mera Morales" userId="20770817-0719-440a-bd14-4664ef77023d" providerId="ADAL" clId="{EE425233-DD95-4E89-A927-3A1C1589C424}" dt="2021-11-15T19:35:12.318" v="424" actId="26606"/>
          <ac:spMkLst>
            <pc:docMk/>
            <pc:sldMk cId="2480568556" sldId="264"/>
            <ac:spMk id="14" creationId="{A1F6BF70-C7D1-4AF9-8DB4-BEEB8A9C3529}"/>
          </ac:spMkLst>
        </pc:spChg>
        <pc:spChg chg="add del">
          <ac:chgData name="María Yolanda Díaz de Mera Morales" userId="20770817-0719-440a-bd14-4664ef77023d" providerId="ADAL" clId="{EE425233-DD95-4E89-A927-3A1C1589C424}" dt="2021-11-15T19:35:32.529" v="426" actId="26606"/>
          <ac:spMkLst>
            <pc:docMk/>
            <pc:sldMk cId="2480568556" sldId="264"/>
            <ac:spMk id="15" creationId="{2B566528-1B12-4246-9431-5C2D7D081168}"/>
          </ac:spMkLst>
        </pc:spChg>
        <pc:spChg chg="add del">
          <ac:chgData name="María Yolanda Díaz de Mera Morales" userId="20770817-0719-440a-bd14-4664ef77023d" providerId="ADAL" clId="{EE425233-DD95-4E89-A927-3A1C1589C424}" dt="2021-11-15T19:35:12.318" v="424" actId="26606"/>
          <ac:spMkLst>
            <pc:docMk/>
            <pc:sldMk cId="2480568556" sldId="264"/>
            <ac:spMk id="20" creationId="{2C1BBA94-3F40-40AA-8BB9-E69E25E537C1}"/>
          </ac:spMkLst>
        </pc:spChg>
        <pc:spChg chg="add del">
          <ac:chgData name="María Yolanda Díaz de Mera Morales" userId="20770817-0719-440a-bd14-4664ef77023d" providerId="ADAL" clId="{EE425233-DD95-4E89-A927-3A1C1589C424}" dt="2021-11-15T19:35:32.529" v="426" actId="26606"/>
          <ac:spMkLst>
            <pc:docMk/>
            <pc:sldMk cId="2480568556" sldId="264"/>
            <ac:spMk id="21" creationId="{D3F51FEB-38FB-4F6C-9F7B-2F2AFAB65463}"/>
          </ac:spMkLst>
        </pc:spChg>
        <pc:spChg chg="add del">
          <ac:chgData name="María Yolanda Díaz de Mera Morales" userId="20770817-0719-440a-bd14-4664ef77023d" providerId="ADAL" clId="{EE425233-DD95-4E89-A927-3A1C1589C424}" dt="2021-11-15T19:35:32.529" v="426" actId="26606"/>
          <ac:spMkLst>
            <pc:docMk/>
            <pc:sldMk cId="2480568556" sldId="264"/>
            <ac:spMk id="23" creationId="{1E547BA6-BAE0-43BB-A7CA-60F69CE252F0}"/>
          </ac:spMkLst>
        </pc:spChg>
        <pc:spChg chg="add del">
          <ac:chgData name="María Yolanda Díaz de Mera Morales" userId="20770817-0719-440a-bd14-4664ef77023d" providerId="ADAL" clId="{EE425233-DD95-4E89-A927-3A1C1589C424}" dt="2021-11-15T19:37:10.780" v="460" actId="26606"/>
          <ac:spMkLst>
            <pc:docMk/>
            <pc:sldMk cId="2480568556" sldId="264"/>
            <ac:spMk id="30" creationId="{2B566528-1B12-4246-9431-5C2D7D081168}"/>
          </ac:spMkLst>
        </pc:spChg>
        <pc:spChg chg="add del">
          <ac:chgData name="María Yolanda Díaz de Mera Morales" userId="20770817-0719-440a-bd14-4664ef77023d" providerId="ADAL" clId="{EE425233-DD95-4E89-A927-3A1C1589C424}" dt="2021-11-15T19:37:10.780" v="460" actId="26606"/>
          <ac:spMkLst>
            <pc:docMk/>
            <pc:sldMk cId="2480568556" sldId="264"/>
            <ac:spMk id="31" creationId="{D3F51FEB-38FB-4F6C-9F7B-2F2AFAB65463}"/>
          </ac:spMkLst>
        </pc:spChg>
        <pc:spChg chg="add del">
          <ac:chgData name="María Yolanda Díaz de Mera Morales" userId="20770817-0719-440a-bd14-4664ef77023d" providerId="ADAL" clId="{EE425233-DD95-4E89-A927-3A1C1589C424}" dt="2021-11-15T19:37:10.780" v="460" actId="26606"/>
          <ac:spMkLst>
            <pc:docMk/>
            <pc:sldMk cId="2480568556" sldId="264"/>
            <ac:spMk id="32" creationId="{1E547BA6-BAE0-43BB-A7CA-60F69CE252F0}"/>
          </ac:spMkLst>
        </pc:spChg>
        <pc:grpChg chg="add del">
          <ac:chgData name="María Yolanda Díaz de Mera Morales" userId="20770817-0719-440a-bd14-4664ef77023d" providerId="ADAL" clId="{EE425233-DD95-4E89-A927-3A1C1589C424}" dt="2021-11-15T19:35:12.318" v="424" actId="26606"/>
          <ac:grpSpMkLst>
            <pc:docMk/>
            <pc:sldMk cId="2480568556" sldId="264"/>
            <ac:grpSpMk id="16" creationId="{0C66A8B6-1F6E-4FCC-93B9-B9986B6FD111}"/>
          </ac:grpSpMkLst>
        </pc:grpChg>
        <pc:grpChg chg="add del">
          <ac:chgData name="María Yolanda Díaz de Mera Morales" userId="20770817-0719-440a-bd14-4664ef77023d" providerId="ADAL" clId="{EE425233-DD95-4E89-A927-3A1C1589C424}" dt="2021-11-15T19:37:10.780" v="460" actId="26606"/>
          <ac:grpSpMkLst>
            <pc:docMk/>
            <pc:sldMk cId="2480568556" sldId="264"/>
            <ac:grpSpMk id="17" creationId="{07EAA094-9CF6-4695-958A-33D9BCAA9474}"/>
          </ac:grpSpMkLst>
        </pc:grpChg>
        <pc:grpChg chg="add del">
          <ac:chgData name="María Yolanda Díaz de Mera Morales" userId="20770817-0719-440a-bd14-4664ef77023d" providerId="ADAL" clId="{EE425233-DD95-4E89-A927-3A1C1589C424}" dt="2021-11-15T19:35:32.529" v="426" actId="26606"/>
          <ac:grpSpMkLst>
            <pc:docMk/>
            <pc:sldMk cId="2480568556" sldId="264"/>
            <ac:grpSpMk id="22" creationId="{07EAA094-9CF6-4695-958A-33D9BCAA9474}"/>
          </ac:grpSpMkLst>
        </pc:grpChg>
        <pc:graphicFrameChg chg="add del">
          <ac:chgData name="María Yolanda Díaz de Mera Morales" userId="20770817-0719-440a-bd14-4664ef77023d" providerId="ADAL" clId="{EE425233-DD95-4E89-A927-3A1C1589C424}" dt="2021-11-15T19:35:12.318" v="424" actId="26606"/>
          <ac:graphicFrameMkLst>
            <pc:docMk/>
            <pc:sldMk cId="2480568556" sldId="264"/>
            <ac:graphicFrameMk id="10" creationId="{0A3A513C-1E6A-423E-AC05-DD74E5623F23}"/>
          </ac:graphicFrameMkLst>
        </pc:graphicFrameChg>
        <pc:graphicFrameChg chg="add del">
          <ac:chgData name="María Yolanda Díaz de Mera Morales" userId="20770817-0719-440a-bd14-4664ef77023d" providerId="ADAL" clId="{EE425233-DD95-4E89-A927-3A1C1589C424}" dt="2021-11-15T19:35:32.529" v="426" actId="26606"/>
          <ac:graphicFrameMkLst>
            <pc:docMk/>
            <pc:sldMk cId="2480568556" sldId="264"/>
            <ac:graphicFrameMk id="25" creationId="{F34B2321-359C-432B-BD21-917A3A643C84}"/>
          </ac:graphicFrameMkLst>
        </pc:graphicFrameChg>
        <pc:graphicFrameChg chg="add del">
          <ac:chgData name="María Yolanda Díaz de Mera Morales" userId="20770817-0719-440a-bd14-4664ef77023d" providerId="ADAL" clId="{EE425233-DD95-4E89-A927-3A1C1589C424}" dt="2021-11-15T19:35:57.721" v="428" actId="26606"/>
          <ac:graphicFrameMkLst>
            <pc:docMk/>
            <pc:sldMk cId="2480568556" sldId="264"/>
            <ac:graphicFrameMk id="27" creationId="{D428B666-3495-440C-AB66-5C3B85EAFF62}"/>
          </ac:graphicFrameMkLst>
        </pc:graphicFrameChg>
        <pc:graphicFrameChg chg="add mod modGraphic">
          <ac:chgData name="María Yolanda Díaz de Mera Morales" userId="20770817-0719-440a-bd14-4664ef77023d" providerId="ADAL" clId="{EE425233-DD95-4E89-A927-3A1C1589C424}" dt="2021-11-15T19:37:10.780" v="460" actId="26606"/>
          <ac:graphicFrameMkLst>
            <pc:docMk/>
            <pc:sldMk cId="2480568556" sldId="264"/>
            <ac:graphicFrameMk id="33" creationId="{F34B2321-359C-432B-BD21-917A3A643C84}"/>
          </ac:graphicFrameMkLst>
        </pc:graphicFrameChg>
        <pc:picChg chg="del">
          <ac:chgData name="María Yolanda Díaz de Mera Morales" userId="20770817-0719-440a-bd14-4664ef77023d" providerId="ADAL" clId="{EE425233-DD95-4E89-A927-3A1C1589C424}" dt="2021-11-11T11:53:24.352" v="369" actId="478"/>
          <ac:picMkLst>
            <pc:docMk/>
            <pc:sldMk cId="2480568556" sldId="264"/>
            <ac:picMk id="4" creationId="{00000000-0000-0000-0000-000000000000}"/>
          </ac:picMkLst>
        </pc:picChg>
        <pc:picChg chg="add del">
          <ac:chgData name="María Yolanda Díaz de Mera Morales" userId="20770817-0719-440a-bd14-4664ef77023d" providerId="ADAL" clId="{EE425233-DD95-4E89-A927-3A1C1589C424}" dt="2021-11-15T19:35:32.529" v="426" actId="26606"/>
          <ac:picMkLst>
            <pc:docMk/>
            <pc:sldMk cId="2480568556" sldId="264"/>
            <ac:picMk id="11" creationId="{738230D1-20B6-4E92-AF79-4BA6792AE30D}"/>
          </ac:picMkLst>
        </pc:picChg>
        <pc:picChg chg="add mod ord">
          <ac:chgData name="María Yolanda Díaz de Mera Morales" userId="20770817-0719-440a-bd14-4664ef77023d" providerId="ADAL" clId="{EE425233-DD95-4E89-A927-3A1C1589C424}" dt="2021-11-15T19:37:10.780" v="460" actId="26606"/>
          <ac:picMkLst>
            <pc:docMk/>
            <pc:sldMk cId="2480568556" sldId="264"/>
            <ac:picMk id="29" creationId="{738230D1-20B6-4E92-AF79-4BA6792AE30D}"/>
          </ac:picMkLst>
        </pc:picChg>
        <pc:cxnChg chg="add del">
          <ac:chgData name="María Yolanda Díaz de Mera Morales" userId="20770817-0719-440a-bd14-4664ef77023d" providerId="ADAL" clId="{EE425233-DD95-4E89-A927-3A1C1589C424}" dt="2021-11-15T19:37:10.780" v="460" actId="26606"/>
          <ac:cxnSpMkLst>
            <pc:docMk/>
            <pc:sldMk cId="2480568556" sldId="264"/>
            <ac:cxnSpMk id="38" creationId="{E4A809D5-3600-46D4-A466-67F2349A54FB}"/>
          </ac:cxnSpMkLst>
        </pc:cxnChg>
      </pc:sldChg>
      <pc:sldChg chg="addSp delSp modSp mod">
        <pc:chgData name="María Yolanda Díaz de Mera Morales" userId="20770817-0719-440a-bd14-4664ef77023d" providerId="ADAL" clId="{EE425233-DD95-4E89-A927-3A1C1589C424}" dt="2021-11-15T21:43:07.405" v="845" actId="1076"/>
        <pc:sldMkLst>
          <pc:docMk/>
          <pc:sldMk cId="2480568556" sldId="265"/>
        </pc:sldMkLst>
        <pc:spChg chg="mod">
          <ac:chgData name="María Yolanda Díaz de Mera Morales" userId="20770817-0719-440a-bd14-4664ef77023d" providerId="ADAL" clId="{EE425233-DD95-4E89-A927-3A1C1589C424}" dt="2021-11-15T21:42:42.169" v="843" actId="207"/>
          <ac:spMkLst>
            <pc:docMk/>
            <pc:sldMk cId="2480568556" sldId="265"/>
            <ac:spMk id="3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1T11:53:36.222" v="373" actId="478"/>
          <ac:spMkLst>
            <pc:docMk/>
            <pc:sldMk cId="2480568556" sldId="265"/>
            <ac:spMk id="5" creationId="{00000000-0000-0000-0000-000000000000}"/>
          </ac:spMkLst>
        </pc:spChg>
        <pc:spChg chg="add mod">
          <ac:chgData name="María Yolanda Díaz de Mera Morales" userId="20770817-0719-440a-bd14-4664ef77023d" providerId="ADAL" clId="{EE425233-DD95-4E89-A927-3A1C1589C424}" dt="2021-11-15T21:43:07.405" v="845" actId="1076"/>
          <ac:spMkLst>
            <pc:docMk/>
            <pc:sldMk cId="2480568556" sldId="265"/>
            <ac:spMk id="5" creationId="{5D3693F6-A06E-4399-B056-7B54F3455E15}"/>
          </ac:spMkLst>
        </pc:spChg>
        <pc:spChg chg="mod">
          <ac:chgData name="María Yolanda Díaz de Mera Morales" userId="20770817-0719-440a-bd14-4664ef77023d" providerId="ADAL" clId="{EE425233-DD95-4E89-A927-3A1C1589C424}" dt="2021-11-15T21:42:05.350" v="819" actId="1036"/>
          <ac:spMkLst>
            <pc:docMk/>
            <pc:sldMk cId="2480568556" sldId="265"/>
            <ac:spMk id="6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41:56.811" v="777" actId="1037"/>
          <ac:spMkLst>
            <pc:docMk/>
            <pc:sldMk cId="2480568556" sldId="265"/>
            <ac:spMk id="7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3:37.057" v="374" actId="478"/>
          <ac:picMkLst>
            <pc:docMk/>
            <pc:sldMk cId="2480568556" sldId="265"/>
            <ac:picMk id="4" creationId="{00000000-0000-0000-0000-000000000000}"/>
          </ac:picMkLst>
        </pc:picChg>
      </pc:sldChg>
      <pc:sldChg chg="addSp delSp modSp mod">
        <pc:chgData name="María Yolanda Díaz de Mera Morales" userId="20770817-0719-440a-bd14-4664ef77023d" providerId="ADAL" clId="{EE425233-DD95-4E89-A927-3A1C1589C424}" dt="2021-11-15T21:54:51.186" v="1004" actId="1076"/>
        <pc:sldMkLst>
          <pc:docMk/>
          <pc:sldMk cId="2480568556" sldId="266"/>
        </pc:sldMkLst>
        <pc:spChg chg="add mod">
          <ac:chgData name="María Yolanda Díaz de Mera Morales" userId="20770817-0719-440a-bd14-4664ef77023d" providerId="ADAL" clId="{EE425233-DD95-4E89-A927-3A1C1589C424}" dt="2021-11-15T21:54:51.186" v="1004" actId="1076"/>
          <ac:spMkLst>
            <pc:docMk/>
            <pc:sldMk cId="2480568556" sldId="266"/>
            <ac:spMk id="2" creationId="{C40F70A7-8B38-4669-B7D6-F4611830B9EE}"/>
          </ac:spMkLst>
        </pc:spChg>
        <pc:spChg chg="del">
          <ac:chgData name="María Yolanda Díaz de Mera Morales" userId="20770817-0719-440a-bd14-4664ef77023d" providerId="ADAL" clId="{EE425233-DD95-4E89-A927-3A1C1589C424}" dt="2021-11-11T11:53:43.235" v="375" actId="478"/>
          <ac:spMkLst>
            <pc:docMk/>
            <pc:sldMk cId="2480568556" sldId="266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3:44.209" v="376" actId="478"/>
          <ac:picMkLst>
            <pc:docMk/>
            <pc:sldMk cId="2480568556" sldId="266"/>
            <ac:picMk id="4" creationId="{00000000-0000-0000-0000-000000000000}"/>
          </ac:picMkLst>
        </pc:picChg>
      </pc:sldChg>
      <pc:sldChg chg="addSp delSp modSp mod">
        <pc:chgData name="María Yolanda Díaz de Mera Morales" userId="20770817-0719-440a-bd14-4664ef77023d" providerId="ADAL" clId="{EE425233-DD95-4E89-A927-3A1C1589C424}" dt="2021-11-15T19:40:16.817" v="574"/>
        <pc:sldMkLst>
          <pc:docMk/>
          <pc:sldMk cId="2480568556" sldId="268"/>
        </pc:sldMkLst>
        <pc:spChg chg="mod">
          <ac:chgData name="María Yolanda Díaz de Mera Morales" userId="20770817-0719-440a-bd14-4664ef77023d" providerId="ADAL" clId="{EE425233-DD95-4E89-A927-3A1C1589C424}" dt="2021-11-15T19:39:57.893" v="570" actId="1076"/>
          <ac:spMkLst>
            <pc:docMk/>
            <pc:sldMk cId="2480568556" sldId="268"/>
            <ac:spMk id="3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38:16.526" v="462" actId="478"/>
          <ac:spMkLst>
            <pc:docMk/>
            <pc:sldMk cId="2480568556" sldId="268"/>
            <ac:spMk id="5" creationId="{00000000-0000-0000-0000-000000000000}"/>
          </ac:spMkLst>
        </pc:spChg>
        <pc:spChg chg="add del mod">
          <ac:chgData name="María Yolanda Díaz de Mera Morales" userId="20770817-0719-440a-bd14-4664ef77023d" providerId="ADAL" clId="{EE425233-DD95-4E89-A927-3A1C1589C424}" dt="2021-11-15T19:39:53.944" v="569" actId="1076"/>
          <ac:spMkLst>
            <pc:docMk/>
            <pc:sldMk cId="2480568556" sldId="268"/>
            <ac:spMk id="7" creationId="{00000000-0000-0000-0000-000000000000}"/>
          </ac:spMkLst>
        </pc:spChg>
        <pc:spChg chg="del mod">
          <ac:chgData name="María Yolanda Díaz de Mera Morales" userId="20770817-0719-440a-bd14-4664ef77023d" providerId="ADAL" clId="{EE425233-DD95-4E89-A927-3A1C1589C424}" dt="2021-11-15T19:40:00.587" v="571" actId="478"/>
          <ac:spMkLst>
            <pc:docMk/>
            <pc:sldMk cId="2480568556" sldId="268"/>
            <ac:spMk id="8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40:02.997" v="572" actId="478"/>
          <ac:spMkLst>
            <pc:docMk/>
            <pc:sldMk cId="2480568556" sldId="268"/>
            <ac:spMk id="9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40:06.470" v="573" actId="478"/>
          <ac:spMkLst>
            <pc:docMk/>
            <pc:sldMk cId="2480568556" sldId="268"/>
            <ac:spMk id="10" creationId="{00000000-0000-0000-0000-000000000000}"/>
          </ac:spMkLst>
        </pc:spChg>
        <pc:spChg chg="add mod">
          <ac:chgData name="María Yolanda Díaz de Mera Morales" userId="20770817-0719-440a-bd14-4664ef77023d" providerId="ADAL" clId="{EE425233-DD95-4E89-A927-3A1C1589C424}" dt="2021-11-15T19:40:16.817" v="574"/>
          <ac:spMkLst>
            <pc:docMk/>
            <pc:sldMk cId="2480568556" sldId="268"/>
            <ac:spMk id="11" creationId="{93E80C2F-4A27-446E-9EBA-8AA23628799B}"/>
          </ac:spMkLst>
        </pc:spChg>
        <pc:spChg chg="add mod">
          <ac:chgData name="María Yolanda Díaz de Mera Morales" userId="20770817-0719-440a-bd14-4664ef77023d" providerId="ADAL" clId="{EE425233-DD95-4E89-A927-3A1C1589C424}" dt="2021-11-15T19:40:16.817" v="574"/>
          <ac:spMkLst>
            <pc:docMk/>
            <pc:sldMk cId="2480568556" sldId="268"/>
            <ac:spMk id="12" creationId="{88698A69-4C6B-4625-9ADF-E7AFB6A5103B}"/>
          </ac:spMkLst>
        </pc:spChg>
        <pc:spChg chg="add mod">
          <ac:chgData name="María Yolanda Díaz de Mera Morales" userId="20770817-0719-440a-bd14-4664ef77023d" providerId="ADAL" clId="{EE425233-DD95-4E89-A927-3A1C1589C424}" dt="2021-11-15T19:40:16.817" v="574"/>
          <ac:spMkLst>
            <pc:docMk/>
            <pc:sldMk cId="2480568556" sldId="268"/>
            <ac:spMk id="15" creationId="{8EBE162D-4F1F-4572-9F58-C0A610E0C4A8}"/>
          </ac:spMkLst>
        </pc:spChg>
        <pc:spChg chg="add mod">
          <ac:chgData name="María Yolanda Díaz de Mera Morales" userId="20770817-0719-440a-bd14-4664ef77023d" providerId="ADAL" clId="{EE425233-DD95-4E89-A927-3A1C1589C424}" dt="2021-11-15T19:40:16.817" v="574"/>
          <ac:spMkLst>
            <pc:docMk/>
            <pc:sldMk cId="2480568556" sldId="268"/>
            <ac:spMk id="16" creationId="{F620C547-E068-4B1D-A6B5-70884449AAC0}"/>
          </ac:spMkLst>
        </pc:spChg>
        <pc:picChg chg="del">
          <ac:chgData name="María Yolanda Díaz de Mera Morales" userId="20770817-0719-440a-bd14-4664ef77023d" providerId="ADAL" clId="{EE425233-DD95-4E89-A927-3A1C1589C424}" dt="2021-11-15T19:38:12.335" v="461" actId="478"/>
          <ac:picMkLst>
            <pc:docMk/>
            <pc:sldMk cId="2480568556" sldId="268"/>
            <ac:picMk id="4" creationId="{00000000-0000-0000-0000-000000000000}"/>
          </ac:picMkLst>
        </pc:picChg>
        <pc:picChg chg="add mod">
          <ac:chgData name="María Yolanda Díaz de Mera Morales" userId="20770817-0719-440a-bd14-4664ef77023d" providerId="ADAL" clId="{EE425233-DD95-4E89-A927-3A1C1589C424}" dt="2021-11-15T19:40:16.817" v="574"/>
          <ac:picMkLst>
            <pc:docMk/>
            <pc:sldMk cId="2480568556" sldId="268"/>
            <ac:picMk id="13" creationId="{048A7F16-A467-468F-B649-EDC9163DA57D}"/>
          </ac:picMkLst>
        </pc:picChg>
        <pc:picChg chg="add mod">
          <ac:chgData name="María Yolanda Díaz de Mera Morales" userId="20770817-0719-440a-bd14-4664ef77023d" providerId="ADAL" clId="{EE425233-DD95-4E89-A927-3A1C1589C424}" dt="2021-11-15T19:40:16.817" v="574"/>
          <ac:picMkLst>
            <pc:docMk/>
            <pc:sldMk cId="2480568556" sldId="268"/>
            <ac:picMk id="14" creationId="{5A0193FE-13C8-41DA-9C77-5C41D3F0A1A1}"/>
          </ac:picMkLst>
        </pc:picChg>
      </pc:sldChg>
      <pc:sldChg chg="delSp modSp del mod">
        <pc:chgData name="María Yolanda Díaz de Mera Morales" userId="20770817-0719-440a-bd14-4664ef77023d" providerId="ADAL" clId="{EE425233-DD95-4E89-A927-3A1C1589C424}" dt="2021-11-15T22:03:13.844" v="1005" actId="47"/>
        <pc:sldMkLst>
          <pc:docMk/>
          <pc:sldMk cId="2480568556" sldId="269"/>
        </pc:sldMkLst>
        <pc:spChg chg="del">
          <ac:chgData name="María Yolanda Díaz de Mera Morales" userId="20770817-0719-440a-bd14-4664ef77023d" providerId="ADAL" clId="{EE425233-DD95-4E89-A927-3A1C1589C424}" dt="2021-11-15T19:38:23.987" v="463" actId="478"/>
          <ac:spMkLst>
            <pc:docMk/>
            <pc:sldMk cId="2480568556" sldId="269"/>
            <ac:spMk id="5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9:03.597" v="546" actId="1036"/>
          <ac:spMkLst>
            <pc:docMk/>
            <pc:sldMk cId="2480568556" sldId="269"/>
            <ac:spMk id="6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38:48.116" v="464" actId="478"/>
          <ac:spMkLst>
            <pc:docMk/>
            <pc:sldMk cId="2480568556" sldId="269"/>
            <ac:spMk id="7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9:03.597" v="546" actId="1036"/>
          <ac:spMkLst>
            <pc:docMk/>
            <pc:sldMk cId="2480568556" sldId="269"/>
            <ac:spMk id="8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19:38:51.447" v="465" actId="478"/>
          <ac:spMkLst>
            <pc:docMk/>
            <pc:sldMk cId="2480568556" sldId="269"/>
            <ac:spMk id="19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9:03.597" v="546" actId="1036"/>
          <ac:spMkLst>
            <pc:docMk/>
            <pc:sldMk cId="2480568556" sldId="269"/>
            <ac:spMk id="22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19:39:10.533" v="547" actId="1076"/>
          <ac:spMkLst>
            <pc:docMk/>
            <pc:sldMk cId="2480568556" sldId="269"/>
            <ac:spMk id="23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5T19:38:23.987" v="463" actId="478"/>
          <ac:picMkLst>
            <pc:docMk/>
            <pc:sldMk cId="2480568556" sldId="269"/>
            <ac:picMk id="4" creationId="{00000000-0000-0000-0000-000000000000}"/>
          </ac:picMkLst>
        </pc:picChg>
        <pc:picChg chg="mod">
          <ac:chgData name="María Yolanda Díaz de Mera Morales" userId="20770817-0719-440a-bd14-4664ef77023d" providerId="ADAL" clId="{EE425233-DD95-4E89-A927-3A1C1589C424}" dt="2021-11-15T19:39:03.597" v="546" actId="1036"/>
          <ac:picMkLst>
            <pc:docMk/>
            <pc:sldMk cId="2480568556" sldId="269"/>
            <ac:picMk id="20" creationId="{00000000-0000-0000-0000-000000000000}"/>
          </ac:picMkLst>
        </pc:picChg>
        <pc:picChg chg="mod">
          <ac:chgData name="María Yolanda Díaz de Mera Morales" userId="20770817-0719-440a-bd14-4664ef77023d" providerId="ADAL" clId="{EE425233-DD95-4E89-A927-3A1C1589C424}" dt="2021-11-15T19:39:03.597" v="546" actId="1036"/>
          <ac:picMkLst>
            <pc:docMk/>
            <pc:sldMk cId="2480568556" sldId="269"/>
            <ac:picMk id="21" creationId="{00000000-0000-0000-0000-000000000000}"/>
          </ac:picMkLst>
        </pc:picChg>
      </pc:sldChg>
      <pc:sldChg chg="del">
        <pc:chgData name="María Yolanda Díaz de Mera Morales" userId="20770817-0719-440a-bd14-4664ef77023d" providerId="ADAL" clId="{EE425233-DD95-4E89-A927-3A1C1589C424}" dt="2021-11-15T22:03:21.582" v="1006" actId="47"/>
        <pc:sldMkLst>
          <pc:docMk/>
          <pc:sldMk cId="2480568556" sldId="271"/>
        </pc:sldMkLst>
      </pc:sldChg>
      <pc:sldChg chg="delSp mod ord">
        <pc:chgData name="María Yolanda Díaz de Mera Morales" userId="20770817-0719-440a-bd14-4664ef77023d" providerId="ADAL" clId="{EE425233-DD95-4E89-A927-3A1C1589C424}" dt="2021-11-15T22:04:42.098" v="1013"/>
        <pc:sldMkLst>
          <pc:docMk/>
          <pc:sldMk cId="2480568556" sldId="272"/>
        </pc:sldMkLst>
        <pc:spChg chg="del">
          <ac:chgData name="María Yolanda Díaz de Mera Morales" userId="20770817-0719-440a-bd14-4664ef77023d" providerId="ADAL" clId="{EE425233-DD95-4E89-A927-3A1C1589C424}" dt="2021-11-11T11:54:20.352" v="383" actId="478"/>
          <ac:spMkLst>
            <pc:docMk/>
            <pc:sldMk cId="2480568556" sldId="272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4:21.171" v="384" actId="478"/>
          <ac:picMkLst>
            <pc:docMk/>
            <pc:sldMk cId="2480568556" sldId="272"/>
            <ac:picMk id="4" creationId="{00000000-0000-0000-0000-000000000000}"/>
          </ac:picMkLst>
        </pc:picChg>
      </pc:sldChg>
      <pc:sldChg chg="del">
        <pc:chgData name="María Yolanda Díaz de Mera Morales" userId="20770817-0719-440a-bd14-4664ef77023d" providerId="ADAL" clId="{EE425233-DD95-4E89-A927-3A1C1589C424}" dt="2021-11-15T22:04:32.729" v="1010" actId="47"/>
        <pc:sldMkLst>
          <pc:docMk/>
          <pc:sldMk cId="2480568556" sldId="273"/>
        </pc:sldMkLst>
      </pc:sldChg>
      <pc:sldChg chg="delSp del mod">
        <pc:chgData name="María Yolanda Díaz de Mera Morales" userId="20770817-0719-440a-bd14-4664ef77023d" providerId="ADAL" clId="{EE425233-DD95-4E89-A927-3A1C1589C424}" dt="2021-11-15T22:04:29.291" v="1008" actId="47"/>
        <pc:sldMkLst>
          <pc:docMk/>
          <pc:sldMk cId="2480568556" sldId="274"/>
        </pc:sldMkLst>
        <pc:spChg chg="del">
          <ac:chgData name="María Yolanda Díaz de Mera Morales" userId="20770817-0719-440a-bd14-4664ef77023d" providerId="ADAL" clId="{EE425233-DD95-4E89-A927-3A1C1589C424}" dt="2021-11-11T11:54:12.509" v="379" actId="478"/>
          <ac:spMkLst>
            <pc:docMk/>
            <pc:sldMk cId="2480568556" sldId="274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4:13.410" v="380" actId="478"/>
          <ac:picMkLst>
            <pc:docMk/>
            <pc:sldMk cId="2480568556" sldId="274"/>
            <ac:picMk id="4" creationId="{00000000-0000-0000-0000-000000000000}"/>
          </ac:picMkLst>
        </pc:picChg>
      </pc:sldChg>
      <pc:sldChg chg="delSp del mod">
        <pc:chgData name="María Yolanda Díaz de Mera Morales" userId="20770817-0719-440a-bd14-4664ef77023d" providerId="ADAL" clId="{EE425233-DD95-4E89-A927-3A1C1589C424}" dt="2021-11-15T22:04:30.463" v="1009" actId="47"/>
        <pc:sldMkLst>
          <pc:docMk/>
          <pc:sldMk cId="2480568556" sldId="275"/>
        </pc:sldMkLst>
        <pc:spChg chg="del">
          <ac:chgData name="María Yolanda Díaz de Mera Morales" userId="20770817-0719-440a-bd14-4664ef77023d" providerId="ADAL" clId="{EE425233-DD95-4E89-A927-3A1C1589C424}" dt="2021-11-11T11:54:09.402" v="377" actId="478"/>
          <ac:spMkLst>
            <pc:docMk/>
            <pc:sldMk cId="2480568556" sldId="275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4:10.333" v="378" actId="478"/>
          <ac:picMkLst>
            <pc:docMk/>
            <pc:sldMk cId="2480568556" sldId="275"/>
            <ac:picMk id="4" creationId="{00000000-0000-0000-0000-000000000000}"/>
          </ac:picMkLst>
        </pc:picChg>
      </pc:sldChg>
      <pc:sldChg chg="delSp del mod">
        <pc:chgData name="María Yolanda Díaz de Mera Morales" userId="20770817-0719-440a-bd14-4664ef77023d" providerId="ADAL" clId="{EE425233-DD95-4E89-A927-3A1C1589C424}" dt="2021-11-15T22:04:16.228" v="1007" actId="47"/>
        <pc:sldMkLst>
          <pc:docMk/>
          <pc:sldMk cId="1604853625" sldId="276"/>
        </pc:sldMkLst>
        <pc:spChg chg="del">
          <ac:chgData name="María Yolanda Díaz de Mera Morales" userId="20770817-0719-440a-bd14-4664ef77023d" providerId="ADAL" clId="{EE425233-DD95-4E89-A927-3A1C1589C424}" dt="2021-11-11T11:54:16.571" v="381" actId="478"/>
          <ac:spMkLst>
            <pc:docMk/>
            <pc:sldMk cId="1604853625" sldId="276"/>
            <ac:spMk id="5" creationId="{00000000-0000-0000-0000-000000000000}"/>
          </ac:spMkLst>
        </pc:spChg>
        <pc:picChg chg="del">
          <ac:chgData name="María Yolanda Díaz de Mera Morales" userId="20770817-0719-440a-bd14-4664ef77023d" providerId="ADAL" clId="{EE425233-DD95-4E89-A927-3A1C1589C424}" dt="2021-11-11T11:54:17.376" v="382" actId="478"/>
          <ac:picMkLst>
            <pc:docMk/>
            <pc:sldMk cId="1604853625" sldId="276"/>
            <ac:picMk id="4" creationId="{00000000-0000-0000-0000-000000000000}"/>
          </ac:picMkLst>
        </pc:picChg>
      </pc:sldChg>
      <pc:sldChg chg="delSp modSp mod">
        <pc:chgData name="María Yolanda Díaz de Mera Morales" userId="20770817-0719-440a-bd14-4664ef77023d" providerId="ADAL" clId="{EE425233-DD95-4E89-A927-3A1C1589C424}" dt="2021-11-15T22:05:44.005" v="1015" actId="1076"/>
        <pc:sldMkLst>
          <pc:docMk/>
          <pc:sldMk cId="2613305949" sldId="277"/>
        </pc:sldMkLst>
        <pc:spChg chg="del">
          <ac:chgData name="María Yolanda Díaz de Mera Morales" userId="20770817-0719-440a-bd14-4664ef77023d" providerId="ADAL" clId="{EE425233-DD95-4E89-A927-3A1C1589C424}" dt="2021-11-11T11:54:25.170" v="385" actId="478"/>
          <ac:spMkLst>
            <pc:docMk/>
            <pc:sldMk cId="2613305949" sldId="277"/>
            <ac:spMk id="5" creationId="{00000000-0000-0000-0000-000000000000}"/>
          </ac:spMkLst>
        </pc:spChg>
        <pc:graphicFrameChg chg="mod">
          <ac:chgData name="María Yolanda Díaz de Mera Morales" userId="20770817-0719-440a-bd14-4664ef77023d" providerId="ADAL" clId="{EE425233-DD95-4E89-A927-3A1C1589C424}" dt="2021-11-15T22:05:44.005" v="1015" actId="1076"/>
          <ac:graphicFrameMkLst>
            <pc:docMk/>
            <pc:sldMk cId="2613305949" sldId="277"/>
            <ac:graphicFrameMk id="2" creationId="{00000000-0000-0000-0000-000000000000}"/>
          </ac:graphicFrameMkLst>
        </pc:graphicFrameChg>
        <pc:picChg chg="del">
          <ac:chgData name="María Yolanda Díaz de Mera Morales" userId="20770817-0719-440a-bd14-4664ef77023d" providerId="ADAL" clId="{EE425233-DD95-4E89-A927-3A1C1589C424}" dt="2021-11-11T11:54:26.176" v="386" actId="478"/>
          <ac:picMkLst>
            <pc:docMk/>
            <pc:sldMk cId="2613305949" sldId="277"/>
            <ac:picMk id="4" creationId="{00000000-0000-0000-0000-000000000000}"/>
          </ac:picMkLst>
        </pc:picChg>
      </pc:sldChg>
      <pc:sldChg chg="addSp delSp modSp new mod setBg">
        <pc:chgData name="María Yolanda Díaz de Mera Morales" userId="20770817-0719-440a-bd14-4664ef77023d" providerId="ADAL" clId="{EE425233-DD95-4E89-A927-3A1C1589C424}" dt="2021-11-11T11:49:44.126" v="334" actId="26606"/>
        <pc:sldMkLst>
          <pc:docMk/>
          <pc:sldMk cId="3951201637" sldId="278"/>
        </pc:sldMkLst>
        <pc:spChg chg="add del mod">
          <ac:chgData name="María Yolanda Díaz de Mera Morales" userId="20770817-0719-440a-bd14-4664ef77023d" providerId="ADAL" clId="{EE425233-DD95-4E89-A927-3A1C1589C424}" dt="2021-11-11T11:49:20.670" v="328" actId="478"/>
          <ac:spMkLst>
            <pc:docMk/>
            <pc:sldMk cId="3951201637" sldId="278"/>
            <ac:spMk id="4" creationId="{C21663D5-CE9F-4CB7-A850-340D93C16C56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8" creationId="{F3060C83-F051-4F0E-ABAD-AA0DFC48B218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10" creationId="{83C98ABE-055B-441F-B07E-44F97F083C39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12" creationId="{29FDB030-9B49-4CED-8CCD-4D99382388AC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14" creationId="{3783CA14-24A1-485C-8B30-D6A5D87987AD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16" creationId="{9A97C86A-04D6-40F7-AE84-31AB43E6A846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18" creationId="{FF9F2414-84E8-453E-B1F3-389FDE8192D9}"/>
          </ac:spMkLst>
        </pc:spChg>
        <pc:spChg chg="add">
          <ac:chgData name="María Yolanda Díaz de Mera Morales" userId="20770817-0719-440a-bd14-4664ef77023d" providerId="ADAL" clId="{EE425233-DD95-4E89-A927-3A1C1589C424}" dt="2021-11-11T11:49:44.126" v="334" actId="26606"/>
          <ac:spMkLst>
            <pc:docMk/>
            <pc:sldMk cId="3951201637" sldId="278"/>
            <ac:spMk id="20" creationId="{3ECA69A1-7536-43AC-85EF-C7106179F5ED}"/>
          </ac:spMkLst>
        </pc:spChg>
        <pc:picChg chg="add mod modCrop">
          <ac:chgData name="María Yolanda Díaz de Mera Morales" userId="20770817-0719-440a-bd14-4664ef77023d" providerId="ADAL" clId="{EE425233-DD95-4E89-A927-3A1C1589C424}" dt="2021-11-11T11:49:44.126" v="334" actId="26606"/>
          <ac:picMkLst>
            <pc:docMk/>
            <pc:sldMk cId="3951201637" sldId="278"/>
            <ac:picMk id="3" creationId="{A49F99B1-659C-4D3C-B054-3E8F78BE7C48}"/>
          </ac:picMkLst>
        </pc:picChg>
      </pc:sldChg>
      <pc:sldChg chg="addSp delSp modSp add del mod">
        <pc:chgData name="María Yolanda Díaz de Mera Morales" userId="20770817-0719-440a-bd14-4664ef77023d" providerId="ADAL" clId="{EE425233-DD95-4E89-A927-3A1C1589C424}" dt="2021-11-15T21:52:52.123" v="988" actId="1076"/>
        <pc:sldMkLst>
          <pc:docMk/>
          <pc:sldMk cId="430196093" sldId="279"/>
        </pc:sldMkLst>
        <pc:spChg chg="mod">
          <ac:chgData name="María Yolanda Díaz de Mera Morales" userId="20770817-0719-440a-bd14-4664ef77023d" providerId="ADAL" clId="{EE425233-DD95-4E89-A927-3A1C1589C424}" dt="2021-11-15T21:38:20.576" v="627" actId="1076"/>
          <ac:spMkLst>
            <pc:docMk/>
            <pc:sldMk cId="430196093" sldId="279"/>
            <ac:spMk id="3" creationId="{00000000-0000-0000-0000-000000000000}"/>
          </ac:spMkLst>
        </pc:spChg>
        <pc:spChg chg="del">
          <ac:chgData name="María Yolanda Díaz de Mera Morales" userId="20770817-0719-440a-bd14-4664ef77023d" providerId="ADAL" clId="{EE425233-DD95-4E89-A927-3A1C1589C424}" dt="2021-11-15T21:38:29.342" v="629" actId="478"/>
          <ac:spMkLst>
            <pc:docMk/>
            <pc:sldMk cId="430196093" sldId="279"/>
            <ac:spMk id="5" creationId="{00000000-0000-0000-0000-000000000000}"/>
          </ac:spMkLst>
        </pc:spChg>
        <pc:spChg chg="del mod">
          <ac:chgData name="María Yolanda Díaz de Mera Morales" userId="20770817-0719-440a-bd14-4664ef77023d" providerId="ADAL" clId="{EE425233-DD95-4E89-A927-3A1C1589C424}" dt="2021-11-15T21:41:09.558" v="739" actId="26606"/>
          <ac:spMkLst>
            <pc:docMk/>
            <pc:sldMk cId="430196093" sldId="279"/>
            <ac:spMk id="10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52:22.570" v="908" actId="255"/>
          <ac:spMkLst>
            <pc:docMk/>
            <pc:sldMk cId="430196093" sldId="279"/>
            <ac:spMk id="11" creationId="{00000000-0000-0000-0000-000000000000}"/>
          </ac:spMkLst>
        </pc:spChg>
        <pc:spChg chg="mod">
          <ac:chgData name="María Yolanda Díaz de Mera Morales" userId="20770817-0719-440a-bd14-4664ef77023d" providerId="ADAL" clId="{EE425233-DD95-4E89-A927-3A1C1589C424}" dt="2021-11-15T21:52:52.123" v="988" actId="1076"/>
          <ac:spMkLst>
            <pc:docMk/>
            <pc:sldMk cId="430196093" sldId="279"/>
            <ac:spMk id="12" creationId="{00000000-0000-0000-0000-000000000000}"/>
          </ac:spMkLst>
        </pc:spChg>
        <pc:graphicFrameChg chg="add">
          <ac:chgData name="María Yolanda Díaz de Mera Morales" userId="20770817-0719-440a-bd14-4664ef77023d" providerId="ADAL" clId="{EE425233-DD95-4E89-A927-3A1C1589C424}" dt="2021-11-15T21:41:09.558" v="739" actId="26606"/>
          <ac:graphicFrameMkLst>
            <pc:docMk/>
            <pc:sldMk cId="430196093" sldId="279"/>
            <ac:graphicFrameMk id="14" creationId="{CB5E7B91-BD34-486E-95A2-01E07ABA74E6}"/>
          </ac:graphicFrameMkLst>
        </pc:graphicFrameChg>
        <pc:picChg chg="del">
          <ac:chgData name="María Yolanda Díaz de Mera Morales" userId="20770817-0719-440a-bd14-4664ef77023d" providerId="ADAL" clId="{EE425233-DD95-4E89-A927-3A1C1589C424}" dt="2021-11-15T21:38:32.312" v="630" actId="478"/>
          <ac:picMkLst>
            <pc:docMk/>
            <pc:sldMk cId="430196093" sldId="279"/>
            <ac:picMk id="4" creationId="{00000000-0000-0000-0000-000000000000}"/>
          </ac:picMkLst>
        </pc:picChg>
      </pc:sldChg>
      <pc:sldChg chg="new del">
        <pc:chgData name="María Yolanda Díaz de Mera Morales" userId="20770817-0719-440a-bd14-4664ef77023d" providerId="ADAL" clId="{EE425233-DD95-4E89-A927-3A1C1589C424}" dt="2021-11-11T11:50:05.007" v="336" actId="47"/>
        <pc:sldMkLst>
          <pc:docMk/>
          <pc:sldMk cId="1410290724" sldId="2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55956-33DD-4F22-9134-17EDCC3B46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76A9E3-0634-4BDC-BF72-8DD33F7BDF84}">
      <dgm:prSet/>
      <dgm:spPr/>
      <dgm:t>
        <a:bodyPr/>
        <a:lstStyle/>
        <a:p>
          <a:r>
            <a:rPr lang="es-ES"/>
            <a:t>Herramienta on-line de creación de MCQ por los estudiantes</a:t>
          </a:r>
          <a:endParaRPr lang="en-US"/>
        </a:p>
      </dgm:t>
    </dgm:pt>
    <dgm:pt modelId="{2A1C5F4A-53C4-42FE-B4C5-0928E1D5E1DC}" type="parTrans" cxnId="{12167363-088A-492A-ACD4-E25BAC258C17}">
      <dgm:prSet/>
      <dgm:spPr/>
      <dgm:t>
        <a:bodyPr/>
        <a:lstStyle/>
        <a:p>
          <a:endParaRPr lang="en-US"/>
        </a:p>
      </dgm:t>
    </dgm:pt>
    <dgm:pt modelId="{850B5930-6158-4288-9496-06A7EE62217F}" type="sibTrans" cxnId="{12167363-088A-492A-ACD4-E25BAC258C17}">
      <dgm:prSet/>
      <dgm:spPr/>
      <dgm:t>
        <a:bodyPr/>
        <a:lstStyle/>
        <a:p>
          <a:endParaRPr lang="en-US"/>
        </a:p>
      </dgm:t>
    </dgm:pt>
    <dgm:pt modelId="{8DA0326E-BF1D-46DB-A8C1-340ECA0B064D}">
      <dgm:prSet/>
      <dgm:spPr/>
      <dgm:t>
        <a:bodyPr/>
        <a:lstStyle/>
        <a:p>
          <a:r>
            <a:rPr lang="es-ES" b="1"/>
            <a:t>Multidisciplinar</a:t>
          </a:r>
          <a:endParaRPr lang="en-US"/>
        </a:p>
      </dgm:t>
    </dgm:pt>
    <dgm:pt modelId="{43CA087B-73AA-4414-BAEB-594CFB74863B}" type="parTrans" cxnId="{2A0745DE-FD6F-4283-8DC4-43A5410659DD}">
      <dgm:prSet/>
      <dgm:spPr/>
      <dgm:t>
        <a:bodyPr/>
        <a:lstStyle/>
        <a:p>
          <a:endParaRPr lang="en-US"/>
        </a:p>
      </dgm:t>
    </dgm:pt>
    <dgm:pt modelId="{13A1067B-26AA-4E0B-BC3E-030397667BCC}" type="sibTrans" cxnId="{2A0745DE-FD6F-4283-8DC4-43A5410659DD}">
      <dgm:prSet/>
      <dgm:spPr/>
      <dgm:t>
        <a:bodyPr/>
        <a:lstStyle/>
        <a:p>
          <a:endParaRPr lang="en-US"/>
        </a:p>
      </dgm:t>
    </dgm:pt>
    <dgm:pt modelId="{93C9916B-BB76-4CD6-AAE7-7C5237E03FC4}">
      <dgm:prSet/>
      <dgm:spPr/>
      <dgm:t>
        <a:bodyPr/>
        <a:lstStyle/>
        <a:p>
          <a:r>
            <a:rPr lang="es-ES"/>
            <a:t>Entorno amigable y </a:t>
          </a:r>
          <a:r>
            <a:rPr lang="es-ES" b="1"/>
            <a:t>anónimo</a:t>
          </a:r>
          <a:endParaRPr lang="en-US"/>
        </a:p>
      </dgm:t>
    </dgm:pt>
    <dgm:pt modelId="{1D691136-0A2C-4E9C-A58C-34AAC7762B58}" type="parTrans" cxnId="{361B5724-C6B0-4EE2-8830-5AFBB3EE50D6}">
      <dgm:prSet/>
      <dgm:spPr/>
      <dgm:t>
        <a:bodyPr/>
        <a:lstStyle/>
        <a:p>
          <a:endParaRPr lang="en-US"/>
        </a:p>
      </dgm:t>
    </dgm:pt>
    <dgm:pt modelId="{9B32D7A4-E269-492C-B93F-A0C0CA8AAB46}" type="sibTrans" cxnId="{361B5724-C6B0-4EE2-8830-5AFBB3EE50D6}">
      <dgm:prSet/>
      <dgm:spPr/>
      <dgm:t>
        <a:bodyPr/>
        <a:lstStyle/>
        <a:p>
          <a:endParaRPr lang="en-US"/>
        </a:p>
      </dgm:t>
    </dgm:pt>
    <dgm:pt modelId="{71A29DC0-70B0-4215-B195-9D7C0C341871}">
      <dgm:prSet/>
      <dgm:spPr/>
      <dgm:t>
        <a:bodyPr/>
        <a:lstStyle/>
        <a:p>
          <a:r>
            <a:rPr lang="es-ES"/>
            <a:t>Trabajar la materia </a:t>
          </a:r>
          <a:r>
            <a:rPr lang="es-ES" b="1"/>
            <a:t>fuera del aula</a:t>
          </a:r>
          <a:endParaRPr lang="en-US"/>
        </a:p>
      </dgm:t>
    </dgm:pt>
    <dgm:pt modelId="{005952F1-704A-4D4A-AB9A-00009D0B8D65}" type="parTrans" cxnId="{FB2EF76F-338E-46FF-8185-C33D6899F0C3}">
      <dgm:prSet/>
      <dgm:spPr/>
      <dgm:t>
        <a:bodyPr/>
        <a:lstStyle/>
        <a:p>
          <a:endParaRPr lang="en-US"/>
        </a:p>
      </dgm:t>
    </dgm:pt>
    <dgm:pt modelId="{9E3F6232-6DFE-4557-9C3D-023A8511A4BD}" type="sibTrans" cxnId="{FB2EF76F-338E-46FF-8185-C33D6899F0C3}">
      <dgm:prSet/>
      <dgm:spPr/>
      <dgm:t>
        <a:bodyPr/>
        <a:lstStyle/>
        <a:p>
          <a:endParaRPr lang="en-US"/>
        </a:p>
      </dgm:t>
    </dgm:pt>
    <dgm:pt modelId="{BA2FDF69-F334-46BC-9B53-B0390BC9F802}">
      <dgm:prSet/>
      <dgm:spPr/>
      <dgm:t>
        <a:bodyPr/>
        <a:lstStyle/>
        <a:p>
          <a:r>
            <a:rPr lang="es-ES" b="1"/>
            <a:t>Motivador</a:t>
          </a:r>
          <a:r>
            <a:rPr lang="es-ES"/>
            <a:t>: Establecimiento de diferentes clasificaciones que otorgan insignias</a:t>
          </a:r>
          <a:endParaRPr lang="en-US"/>
        </a:p>
      </dgm:t>
    </dgm:pt>
    <dgm:pt modelId="{FEDE618F-2ECC-49AD-B024-A3E2FDC803E7}" type="parTrans" cxnId="{F36EDEC8-EAE5-4C2B-812B-460D4C419CA1}">
      <dgm:prSet/>
      <dgm:spPr/>
      <dgm:t>
        <a:bodyPr/>
        <a:lstStyle/>
        <a:p>
          <a:endParaRPr lang="en-US"/>
        </a:p>
      </dgm:t>
    </dgm:pt>
    <dgm:pt modelId="{1DC8CB4E-6C61-402A-A94B-BFC8C1E9E67B}" type="sibTrans" cxnId="{F36EDEC8-EAE5-4C2B-812B-460D4C419CA1}">
      <dgm:prSet/>
      <dgm:spPr/>
      <dgm:t>
        <a:bodyPr/>
        <a:lstStyle/>
        <a:p>
          <a:endParaRPr lang="en-US"/>
        </a:p>
      </dgm:t>
    </dgm:pt>
    <dgm:pt modelId="{BC896A90-905A-4308-B3B6-19239E1D8249}">
      <dgm:prSet/>
      <dgm:spPr/>
      <dgm:t>
        <a:bodyPr/>
        <a:lstStyle/>
        <a:p>
          <a:r>
            <a:rPr lang="es-ES"/>
            <a:t>Los alumnos responden, valoran y comentan las cuestiones de los compañeros</a:t>
          </a:r>
          <a:endParaRPr lang="en-US"/>
        </a:p>
      </dgm:t>
    </dgm:pt>
    <dgm:pt modelId="{D126D119-A336-444F-A020-EC1B8B56B637}" type="parTrans" cxnId="{CA2B08F9-1BD8-476D-823C-FCBA054A829C}">
      <dgm:prSet/>
      <dgm:spPr/>
      <dgm:t>
        <a:bodyPr/>
        <a:lstStyle/>
        <a:p>
          <a:endParaRPr lang="en-US"/>
        </a:p>
      </dgm:t>
    </dgm:pt>
    <dgm:pt modelId="{0580C55E-E759-4B38-9D13-23D7D1E0AF16}" type="sibTrans" cxnId="{CA2B08F9-1BD8-476D-823C-FCBA054A829C}">
      <dgm:prSet/>
      <dgm:spPr/>
      <dgm:t>
        <a:bodyPr/>
        <a:lstStyle/>
        <a:p>
          <a:endParaRPr lang="en-US"/>
        </a:p>
      </dgm:t>
    </dgm:pt>
    <dgm:pt modelId="{0DF09CDC-4407-403B-A48F-62FC38370FDC}">
      <dgm:prSet/>
      <dgm:spPr/>
      <dgm:t>
        <a:bodyPr/>
        <a:lstStyle/>
        <a:p>
          <a:r>
            <a:rPr lang="es-ES"/>
            <a:t>Herramienta por y para los estudiantes (el profesor es sólo observador)</a:t>
          </a:r>
          <a:endParaRPr lang="en-US"/>
        </a:p>
      </dgm:t>
    </dgm:pt>
    <dgm:pt modelId="{A3E08490-CBC7-4A3F-94C4-365F9261C8CD}" type="parTrans" cxnId="{D5755FEE-898D-49A0-926A-F9D7A8634496}">
      <dgm:prSet/>
      <dgm:spPr/>
      <dgm:t>
        <a:bodyPr/>
        <a:lstStyle/>
        <a:p>
          <a:endParaRPr lang="en-US"/>
        </a:p>
      </dgm:t>
    </dgm:pt>
    <dgm:pt modelId="{A0544DFC-3C44-42A5-AE07-CEAA95D470DA}" type="sibTrans" cxnId="{D5755FEE-898D-49A0-926A-F9D7A8634496}">
      <dgm:prSet/>
      <dgm:spPr/>
      <dgm:t>
        <a:bodyPr/>
        <a:lstStyle/>
        <a:p>
          <a:endParaRPr lang="en-US"/>
        </a:p>
      </dgm:t>
    </dgm:pt>
    <dgm:pt modelId="{70EECCA3-0114-4450-A06E-E5F70FCF77AA}" type="pres">
      <dgm:prSet presAssocID="{99555956-33DD-4F22-9134-17EDCC3B4606}" presName="vert0" presStyleCnt="0">
        <dgm:presLayoutVars>
          <dgm:dir/>
          <dgm:animOne val="branch"/>
          <dgm:animLvl val="lvl"/>
        </dgm:presLayoutVars>
      </dgm:prSet>
      <dgm:spPr/>
    </dgm:pt>
    <dgm:pt modelId="{9F4A1A32-DE5B-46D2-8F12-F0D7AF5FDCFE}" type="pres">
      <dgm:prSet presAssocID="{8276A9E3-0634-4BDC-BF72-8DD33F7BDF84}" presName="thickLine" presStyleLbl="alignNode1" presStyleIdx="0" presStyleCnt="7"/>
      <dgm:spPr/>
    </dgm:pt>
    <dgm:pt modelId="{391445CA-6CC3-4FED-B922-EAE5D7450256}" type="pres">
      <dgm:prSet presAssocID="{8276A9E3-0634-4BDC-BF72-8DD33F7BDF84}" presName="horz1" presStyleCnt="0"/>
      <dgm:spPr/>
    </dgm:pt>
    <dgm:pt modelId="{D3D082E2-3CB9-420A-BD74-5EDC0612CA42}" type="pres">
      <dgm:prSet presAssocID="{8276A9E3-0634-4BDC-BF72-8DD33F7BDF84}" presName="tx1" presStyleLbl="revTx" presStyleIdx="0" presStyleCnt="7"/>
      <dgm:spPr/>
    </dgm:pt>
    <dgm:pt modelId="{19DF80B1-203D-4EA6-A489-9EDB08779AA9}" type="pres">
      <dgm:prSet presAssocID="{8276A9E3-0634-4BDC-BF72-8DD33F7BDF84}" presName="vert1" presStyleCnt="0"/>
      <dgm:spPr/>
    </dgm:pt>
    <dgm:pt modelId="{21A820F8-8B04-4666-92D3-46B58205AC96}" type="pres">
      <dgm:prSet presAssocID="{8DA0326E-BF1D-46DB-A8C1-340ECA0B064D}" presName="thickLine" presStyleLbl="alignNode1" presStyleIdx="1" presStyleCnt="7"/>
      <dgm:spPr/>
    </dgm:pt>
    <dgm:pt modelId="{3293F7FC-8FD1-4A6A-8FB7-382BE01635B8}" type="pres">
      <dgm:prSet presAssocID="{8DA0326E-BF1D-46DB-A8C1-340ECA0B064D}" presName="horz1" presStyleCnt="0"/>
      <dgm:spPr/>
    </dgm:pt>
    <dgm:pt modelId="{E4F03365-4A0F-4536-BCE6-BB2209E0F3F8}" type="pres">
      <dgm:prSet presAssocID="{8DA0326E-BF1D-46DB-A8C1-340ECA0B064D}" presName="tx1" presStyleLbl="revTx" presStyleIdx="1" presStyleCnt="7"/>
      <dgm:spPr/>
    </dgm:pt>
    <dgm:pt modelId="{F749E7CC-2208-4B49-8538-076589E1D937}" type="pres">
      <dgm:prSet presAssocID="{8DA0326E-BF1D-46DB-A8C1-340ECA0B064D}" presName="vert1" presStyleCnt="0"/>
      <dgm:spPr/>
    </dgm:pt>
    <dgm:pt modelId="{40BC23FE-60F0-4CA6-9837-8F5ED8A107BF}" type="pres">
      <dgm:prSet presAssocID="{93C9916B-BB76-4CD6-AAE7-7C5237E03FC4}" presName="thickLine" presStyleLbl="alignNode1" presStyleIdx="2" presStyleCnt="7"/>
      <dgm:spPr/>
    </dgm:pt>
    <dgm:pt modelId="{567EBB3F-BC15-4F46-B7DE-5BAE26A191F4}" type="pres">
      <dgm:prSet presAssocID="{93C9916B-BB76-4CD6-AAE7-7C5237E03FC4}" presName="horz1" presStyleCnt="0"/>
      <dgm:spPr/>
    </dgm:pt>
    <dgm:pt modelId="{13159E13-3AB3-4047-BAC8-72C61258B1BD}" type="pres">
      <dgm:prSet presAssocID="{93C9916B-BB76-4CD6-AAE7-7C5237E03FC4}" presName="tx1" presStyleLbl="revTx" presStyleIdx="2" presStyleCnt="7"/>
      <dgm:spPr/>
    </dgm:pt>
    <dgm:pt modelId="{8DA8E024-ADAF-45E0-9139-022E413E4007}" type="pres">
      <dgm:prSet presAssocID="{93C9916B-BB76-4CD6-AAE7-7C5237E03FC4}" presName="vert1" presStyleCnt="0"/>
      <dgm:spPr/>
    </dgm:pt>
    <dgm:pt modelId="{E4AC4C68-6145-47B2-9A41-65816562D810}" type="pres">
      <dgm:prSet presAssocID="{71A29DC0-70B0-4215-B195-9D7C0C341871}" presName="thickLine" presStyleLbl="alignNode1" presStyleIdx="3" presStyleCnt="7"/>
      <dgm:spPr/>
    </dgm:pt>
    <dgm:pt modelId="{B582EE20-4271-4844-8207-96DA2CC003A4}" type="pres">
      <dgm:prSet presAssocID="{71A29DC0-70B0-4215-B195-9D7C0C341871}" presName="horz1" presStyleCnt="0"/>
      <dgm:spPr/>
    </dgm:pt>
    <dgm:pt modelId="{A50701E7-FF84-4305-834B-84B4DF1AC6D4}" type="pres">
      <dgm:prSet presAssocID="{71A29DC0-70B0-4215-B195-9D7C0C341871}" presName="tx1" presStyleLbl="revTx" presStyleIdx="3" presStyleCnt="7"/>
      <dgm:spPr/>
    </dgm:pt>
    <dgm:pt modelId="{6631F3F3-F2AF-489D-914A-7D3A0555DF0D}" type="pres">
      <dgm:prSet presAssocID="{71A29DC0-70B0-4215-B195-9D7C0C341871}" presName="vert1" presStyleCnt="0"/>
      <dgm:spPr/>
    </dgm:pt>
    <dgm:pt modelId="{8788B248-3E64-4529-A7E0-261914B2B8F6}" type="pres">
      <dgm:prSet presAssocID="{BA2FDF69-F334-46BC-9B53-B0390BC9F802}" presName="thickLine" presStyleLbl="alignNode1" presStyleIdx="4" presStyleCnt="7"/>
      <dgm:spPr/>
    </dgm:pt>
    <dgm:pt modelId="{D79980E5-F5C2-413D-A0D3-32A7B484D4F2}" type="pres">
      <dgm:prSet presAssocID="{BA2FDF69-F334-46BC-9B53-B0390BC9F802}" presName="horz1" presStyleCnt="0"/>
      <dgm:spPr/>
    </dgm:pt>
    <dgm:pt modelId="{AA93E24C-9961-4B2A-993C-7BD1EA2F4FE4}" type="pres">
      <dgm:prSet presAssocID="{BA2FDF69-F334-46BC-9B53-B0390BC9F802}" presName="tx1" presStyleLbl="revTx" presStyleIdx="4" presStyleCnt="7"/>
      <dgm:spPr/>
    </dgm:pt>
    <dgm:pt modelId="{58502191-4570-4CD1-9168-18B8FB989E1D}" type="pres">
      <dgm:prSet presAssocID="{BA2FDF69-F334-46BC-9B53-B0390BC9F802}" presName="vert1" presStyleCnt="0"/>
      <dgm:spPr/>
    </dgm:pt>
    <dgm:pt modelId="{C18AF1DE-78F0-42C0-9A58-DF4E4D373DB0}" type="pres">
      <dgm:prSet presAssocID="{BC896A90-905A-4308-B3B6-19239E1D8249}" presName="thickLine" presStyleLbl="alignNode1" presStyleIdx="5" presStyleCnt="7"/>
      <dgm:spPr/>
    </dgm:pt>
    <dgm:pt modelId="{C98DEB9B-0DE6-4B6B-8DDA-1D921C9D5C24}" type="pres">
      <dgm:prSet presAssocID="{BC896A90-905A-4308-B3B6-19239E1D8249}" presName="horz1" presStyleCnt="0"/>
      <dgm:spPr/>
    </dgm:pt>
    <dgm:pt modelId="{BC134304-C3E0-46F3-BA79-D74EB3619689}" type="pres">
      <dgm:prSet presAssocID="{BC896A90-905A-4308-B3B6-19239E1D8249}" presName="tx1" presStyleLbl="revTx" presStyleIdx="5" presStyleCnt="7"/>
      <dgm:spPr/>
    </dgm:pt>
    <dgm:pt modelId="{ECEFC8E1-0C84-4755-92F9-670BA35CE579}" type="pres">
      <dgm:prSet presAssocID="{BC896A90-905A-4308-B3B6-19239E1D8249}" presName="vert1" presStyleCnt="0"/>
      <dgm:spPr/>
    </dgm:pt>
    <dgm:pt modelId="{C11AA58A-4DF1-4EFA-AB54-A7808C91CE05}" type="pres">
      <dgm:prSet presAssocID="{0DF09CDC-4407-403B-A48F-62FC38370FDC}" presName="thickLine" presStyleLbl="alignNode1" presStyleIdx="6" presStyleCnt="7"/>
      <dgm:spPr/>
    </dgm:pt>
    <dgm:pt modelId="{65C3C299-D082-4C0D-8EB9-2B1165D5A029}" type="pres">
      <dgm:prSet presAssocID="{0DF09CDC-4407-403B-A48F-62FC38370FDC}" presName="horz1" presStyleCnt="0"/>
      <dgm:spPr/>
    </dgm:pt>
    <dgm:pt modelId="{87BB19CD-F286-4FE5-8C09-B47E7B149D20}" type="pres">
      <dgm:prSet presAssocID="{0DF09CDC-4407-403B-A48F-62FC38370FDC}" presName="tx1" presStyleLbl="revTx" presStyleIdx="6" presStyleCnt="7"/>
      <dgm:spPr/>
    </dgm:pt>
    <dgm:pt modelId="{3CF44864-606D-453D-8926-948398E2E3EA}" type="pres">
      <dgm:prSet presAssocID="{0DF09CDC-4407-403B-A48F-62FC38370FDC}" presName="vert1" presStyleCnt="0"/>
      <dgm:spPr/>
    </dgm:pt>
  </dgm:ptLst>
  <dgm:cxnLst>
    <dgm:cxn modelId="{361B5724-C6B0-4EE2-8830-5AFBB3EE50D6}" srcId="{99555956-33DD-4F22-9134-17EDCC3B4606}" destId="{93C9916B-BB76-4CD6-AAE7-7C5237E03FC4}" srcOrd="2" destOrd="0" parTransId="{1D691136-0A2C-4E9C-A58C-34AAC7762B58}" sibTransId="{9B32D7A4-E269-492C-B93F-A0C0CA8AAB46}"/>
    <dgm:cxn modelId="{A87AEF61-94FB-4B4D-8119-3F692881B714}" type="presOf" srcId="{71A29DC0-70B0-4215-B195-9D7C0C341871}" destId="{A50701E7-FF84-4305-834B-84B4DF1AC6D4}" srcOrd="0" destOrd="0" presId="urn:microsoft.com/office/officeart/2008/layout/LinedList"/>
    <dgm:cxn modelId="{12167363-088A-492A-ACD4-E25BAC258C17}" srcId="{99555956-33DD-4F22-9134-17EDCC3B4606}" destId="{8276A9E3-0634-4BDC-BF72-8DD33F7BDF84}" srcOrd="0" destOrd="0" parTransId="{2A1C5F4A-53C4-42FE-B4C5-0928E1D5E1DC}" sibTransId="{850B5930-6158-4288-9496-06A7EE62217F}"/>
    <dgm:cxn modelId="{FB2EF76F-338E-46FF-8185-C33D6899F0C3}" srcId="{99555956-33DD-4F22-9134-17EDCC3B4606}" destId="{71A29DC0-70B0-4215-B195-9D7C0C341871}" srcOrd="3" destOrd="0" parTransId="{005952F1-704A-4D4A-AB9A-00009D0B8D65}" sibTransId="{9E3F6232-6DFE-4557-9C3D-023A8511A4BD}"/>
    <dgm:cxn modelId="{ABBF4A59-2199-42F2-8932-2C7FD4320BC1}" type="presOf" srcId="{93C9916B-BB76-4CD6-AAE7-7C5237E03FC4}" destId="{13159E13-3AB3-4047-BAC8-72C61258B1BD}" srcOrd="0" destOrd="0" presId="urn:microsoft.com/office/officeart/2008/layout/LinedList"/>
    <dgm:cxn modelId="{819279AF-3F15-4D4E-929E-E6EE58FCC452}" type="presOf" srcId="{0DF09CDC-4407-403B-A48F-62FC38370FDC}" destId="{87BB19CD-F286-4FE5-8C09-B47E7B149D20}" srcOrd="0" destOrd="0" presId="urn:microsoft.com/office/officeart/2008/layout/LinedList"/>
    <dgm:cxn modelId="{005B80BC-FD71-4DCE-9A1F-37D24050B5E9}" type="presOf" srcId="{BC896A90-905A-4308-B3B6-19239E1D8249}" destId="{BC134304-C3E0-46F3-BA79-D74EB3619689}" srcOrd="0" destOrd="0" presId="urn:microsoft.com/office/officeart/2008/layout/LinedList"/>
    <dgm:cxn modelId="{891BE9BD-A097-4254-B73A-782401E23CBA}" type="presOf" srcId="{8276A9E3-0634-4BDC-BF72-8DD33F7BDF84}" destId="{D3D082E2-3CB9-420A-BD74-5EDC0612CA42}" srcOrd="0" destOrd="0" presId="urn:microsoft.com/office/officeart/2008/layout/LinedList"/>
    <dgm:cxn modelId="{F36EDEC8-EAE5-4C2B-812B-460D4C419CA1}" srcId="{99555956-33DD-4F22-9134-17EDCC3B4606}" destId="{BA2FDF69-F334-46BC-9B53-B0390BC9F802}" srcOrd="4" destOrd="0" parTransId="{FEDE618F-2ECC-49AD-B024-A3E2FDC803E7}" sibTransId="{1DC8CB4E-6C61-402A-A94B-BFC8C1E9E67B}"/>
    <dgm:cxn modelId="{2A0745DE-FD6F-4283-8DC4-43A5410659DD}" srcId="{99555956-33DD-4F22-9134-17EDCC3B4606}" destId="{8DA0326E-BF1D-46DB-A8C1-340ECA0B064D}" srcOrd="1" destOrd="0" parTransId="{43CA087B-73AA-4414-BAEB-594CFB74863B}" sibTransId="{13A1067B-26AA-4E0B-BC3E-030397667BCC}"/>
    <dgm:cxn modelId="{40522CE2-9B7E-4CCF-888F-3E275C3CF2CA}" type="presOf" srcId="{8DA0326E-BF1D-46DB-A8C1-340ECA0B064D}" destId="{E4F03365-4A0F-4536-BCE6-BB2209E0F3F8}" srcOrd="0" destOrd="0" presId="urn:microsoft.com/office/officeart/2008/layout/LinedList"/>
    <dgm:cxn modelId="{D5755FEE-898D-49A0-926A-F9D7A8634496}" srcId="{99555956-33DD-4F22-9134-17EDCC3B4606}" destId="{0DF09CDC-4407-403B-A48F-62FC38370FDC}" srcOrd="6" destOrd="0" parTransId="{A3E08490-CBC7-4A3F-94C4-365F9261C8CD}" sibTransId="{A0544DFC-3C44-42A5-AE07-CEAA95D470DA}"/>
    <dgm:cxn modelId="{0C15C4F3-9193-4BA1-959C-B785D5B3DE10}" type="presOf" srcId="{BA2FDF69-F334-46BC-9B53-B0390BC9F802}" destId="{AA93E24C-9961-4B2A-993C-7BD1EA2F4FE4}" srcOrd="0" destOrd="0" presId="urn:microsoft.com/office/officeart/2008/layout/LinedList"/>
    <dgm:cxn modelId="{CA2B08F9-1BD8-476D-823C-FCBA054A829C}" srcId="{99555956-33DD-4F22-9134-17EDCC3B4606}" destId="{BC896A90-905A-4308-B3B6-19239E1D8249}" srcOrd="5" destOrd="0" parTransId="{D126D119-A336-444F-A020-EC1B8B56B637}" sibTransId="{0580C55E-E759-4B38-9D13-23D7D1E0AF16}"/>
    <dgm:cxn modelId="{E8BD5AFD-C17E-4FF3-9E0B-DF29371E11B7}" type="presOf" srcId="{99555956-33DD-4F22-9134-17EDCC3B4606}" destId="{70EECCA3-0114-4450-A06E-E5F70FCF77AA}" srcOrd="0" destOrd="0" presId="urn:microsoft.com/office/officeart/2008/layout/LinedList"/>
    <dgm:cxn modelId="{C8AC1553-28D0-45DE-B62A-8F3AA56DE7D9}" type="presParOf" srcId="{70EECCA3-0114-4450-A06E-E5F70FCF77AA}" destId="{9F4A1A32-DE5B-46D2-8F12-F0D7AF5FDCFE}" srcOrd="0" destOrd="0" presId="urn:microsoft.com/office/officeart/2008/layout/LinedList"/>
    <dgm:cxn modelId="{854F35D5-AA54-472F-AF7F-6A42B0092AE7}" type="presParOf" srcId="{70EECCA3-0114-4450-A06E-E5F70FCF77AA}" destId="{391445CA-6CC3-4FED-B922-EAE5D7450256}" srcOrd="1" destOrd="0" presId="urn:microsoft.com/office/officeart/2008/layout/LinedList"/>
    <dgm:cxn modelId="{8A98B0DC-D544-4D59-99D3-78BA03C5716A}" type="presParOf" srcId="{391445CA-6CC3-4FED-B922-EAE5D7450256}" destId="{D3D082E2-3CB9-420A-BD74-5EDC0612CA42}" srcOrd="0" destOrd="0" presId="urn:microsoft.com/office/officeart/2008/layout/LinedList"/>
    <dgm:cxn modelId="{2C76EE56-D986-45EE-97BC-AA9A884EC5E3}" type="presParOf" srcId="{391445CA-6CC3-4FED-B922-EAE5D7450256}" destId="{19DF80B1-203D-4EA6-A489-9EDB08779AA9}" srcOrd="1" destOrd="0" presId="urn:microsoft.com/office/officeart/2008/layout/LinedList"/>
    <dgm:cxn modelId="{C1715A19-CAAC-4A32-8541-E817BA245EA3}" type="presParOf" srcId="{70EECCA3-0114-4450-A06E-E5F70FCF77AA}" destId="{21A820F8-8B04-4666-92D3-46B58205AC96}" srcOrd="2" destOrd="0" presId="urn:microsoft.com/office/officeart/2008/layout/LinedList"/>
    <dgm:cxn modelId="{59CD83DA-53B6-4F7F-9C3A-A8C872AF6F08}" type="presParOf" srcId="{70EECCA3-0114-4450-A06E-E5F70FCF77AA}" destId="{3293F7FC-8FD1-4A6A-8FB7-382BE01635B8}" srcOrd="3" destOrd="0" presId="urn:microsoft.com/office/officeart/2008/layout/LinedList"/>
    <dgm:cxn modelId="{23DAA969-3F16-4EC9-82AF-BA9A70DA6D90}" type="presParOf" srcId="{3293F7FC-8FD1-4A6A-8FB7-382BE01635B8}" destId="{E4F03365-4A0F-4536-BCE6-BB2209E0F3F8}" srcOrd="0" destOrd="0" presId="urn:microsoft.com/office/officeart/2008/layout/LinedList"/>
    <dgm:cxn modelId="{280699EF-E424-4A7A-81F1-1AF2700B0187}" type="presParOf" srcId="{3293F7FC-8FD1-4A6A-8FB7-382BE01635B8}" destId="{F749E7CC-2208-4B49-8538-076589E1D937}" srcOrd="1" destOrd="0" presId="urn:microsoft.com/office/officeart/2008/layout/LinedList"/>
    <dgm:cxn modelId="{B2F700F6-7D42-4E2B-8E03-A8CD411B8C28}" type="presParOf" srcId="{70EECCA3-0114-4450-A06E-E5F70FCF77AA}" destId="{40BC23FE-60F0-4CA6-9837-8F5ED8A107BF}" srcOrd="4" destOrd="0" presId="urn:microsoft.com/office/officeart/2008/layout/LinedList"/>
    <dgm:cxn modelId="{15EE88C5-D899-4920-B276-B2BEDC53D532}" type="presParOf" srcId="{70EECCA3-0114-4450-A06E-E5F70FCF77AA}" destId="{567EBB3F-BC15-4F46-B7DE-5BAE26A191F4}" srcOrd="5" destOrd="0" presId="urn:microsoft.com/office/officeart/2008/layout/LinedList"/>
    <dgm:cxn modelId="{FAC25964-8EFC-4B3C-AE29-CC41AF2D6291}" type="presParOf" srcId="{567EBB3F-BC15-4F46-B7DE-5BAE26A191F4}" destId="{13159E13-3AB3-4047-BAC8-72C61258B1BD}" srcOrd="0" destOrd="0" presId="urn:microsoft.com/office/officeart/2008/layout/LinedList"/>
    <dgm:cxn modelId="{3A74E4FA-8173-4E11-A133-3C6961E6E8F1}" type="presParOf" srcId="{567EBB3F-BC15-4F46-B7DE-5BAE26A191F4}" destId="{8DA8E024-ADAF-45E0-9139-022E413E4007}" srcOrd="1" destOrd="0" presId="urn:microsoft.com/office/officeart/2008/layout/LinedList"/>
    <dgm:cxn modelId="{784509AD-AC1C-4AE6-9B8B-83B8B13B1C4A}" type="presParOf" srcId="{70EECCA3-0114-4450-A06E-E5F70FCF77AA}" destId="{E4AC4C68-6145-47B2-9A41-65816562D810}" srcOrd="6" destOrd="0" presId="urn:microsoft.com/office/officeart/2008/layout/LinedList"/>
    <dgm:cxn modelId="{7E54CB4E-5791-49EA-BE73-D7504FA4B4EF}" type="presParOf" srcId="{70EECCA3-0114-4450-A06E-E5F70FCF77AA}" destId="{B582EE20-4271-4844-8207-96DA2CC003A4}" srcOrd="7" destOrd="0" presId="urn:microsoft.com/office/officeart/2008/layout/LinedList"/>
    <dgm:cxn modelId="{FBBA8E3A-3052-4BE2-9206-C764C2655FC0}" type="presParOf" srcId="{B582EE20-4271-4844-8207-96DA2CC003A4}" destId="{A50701E7-FF84-4305-834B-84B4DF1AC6D4}" srcOrd="0" destOrd="0" presId="urn:microsoft.com/office/officeart/2008/layout/LinedList"/>
    <dgm:cxn modelId="{4FDB4807-1890-44D4-A37C-D5E85E3AD315}" type="presParOf" srcId="{B582EE20-4271-4844-8207-96DA2CC003A4}" destId="{6631F3F3-F2AF-489D-914A-7D3A0555DF0D}" srcOrd="1" destOrd="0" presId="urn:microsoft.com/office/officeart/2008/layout/LinedList"/>
    <dgm:cxn modelId="{518555EC-8D3E-4FB3-9623-4C7CF5C67433}" type="presParOf" srcId="{70EECCA3-0114-4450-A06E-E5F70FCF77AA}" destId="{8788B248-3E64-4529-A7E0-261914B2B8F6}" srcOrd="8" destOrd="0" presId="urn:microsoft.com/office/officeart/2008/layout/LinedList"/>
    <dgm:cxn modelId="{578B3C67-48B5-4211-9BBF-20325D413C40}" type="presParOf" srcId="{70EECCA3-0114-4450-A06E-E5F70FCF77AA}" destId="{D79980E5-F5C2-413D-A0D3-32A7B484D4F2}" srcOrd="9" destOrd="0" presId="urn:microsoft.com/office/officeart/2008/layout/LinedList"/>
    <dgm:cxn modelId="{8DA5F8A9-0106-4FB9-AA21-E1E1123F65DB}" type="presParOf" srcId="{D79980E5-F5C2-413D-A0D3-32A7B484D4F2}" destId="{AA93E24C-9961-4B2A-993C-7BD1EA2F4FE4}" srcOrd="0" destOrd="0" presId="urn:microsoft.com/office/officeart/2008/layout/LinedList"/>
    <dgm:cxn modelId="{9BF01DF2-3831-404B-94AB-8FBD44D05E4B}" type="presParOf" srcId="{D79980E5-F5C2-413D-A0D3-32A7B484D4F2}" destId="{58502191-4570-4CD1-9168-18B8FB989E1D}" srcOrd="1" destOrd="0" presId="urn:microsoft.com/office/officeart/2008/layout/LinedList"/>
    <dgm:cxn modelId="{BB4FD3A1-F087-43E4-9F6F-53D16A4E9F66}" type="presParOf" srcId="{70EECCA3-0114-4450-A06E-E5F70FCF77AA}" destId="{C18AF1DE-78F0-42C0-9A58-DF4E4D373DB0}" srcOrd="10" destOrd="0" presId="urn:microsoft.com/office/officeart/2008/layout/LinedList"/>
    <dgm:cxn modelId="{2BC8677D-E9FB-45C3-BFA1-2832AEB560F0}" type="presParOf" srcId="{70EECCA3-0114-4450-A06E-E5F70FCF77AA}" destId="{C98DEB9B-0DE6-4B6B-8DDA-1D921C9D5C24}" srcOrd="11" destOrd="0" presId="urn:microsoft.com/office/officeart/2008/layout/LinedList"/>
    <dgm:cxn modelId="{809D0CC3-17F4-4157-BD12-F4F4E95608AF}" type="presParOf" srcId="{C98DEB9B-0DE6-4B6B-8DDA-1D921C9D5C24}" destId="{BC134304-C3E0-46F3-BA79-D74EB3619689}" srcOrd="0" destOrd="0" presId="urn:microsoft.com/office/officeart/2008/layout/LinedList"/>
    <dgm:cxn modelId="{BE81F796-4FA9-445B-B71F-A2439C5AA325}" type="presParOf" srcId="{C98DEB9B-0DE6-4B6B-8DDA-1D921C9D5C24}" destId="{ECEFC8E1-0C84-4755-92F9-670BA35CE579}" srcOrd="1" destOrd="0" presId="urn:microsoft.com/office/officeart/2008/layout/LinedList"/>
    <dgm:cxn modelId="{CEBCAC6A-4DBB-4031-A4A7-0C503861DDE7}" type="presParOf" srcId="{70EECCA3-0114-4450-A06E-E5F70FCF77AA}" destId="{C11AA58A-4DF1-4EFA-AB54-A7808C91CE05}" srcOrd="12" destOrd="0" presId="urn:microsoft.com/office/officeart/2008/layout/LinedList"/>
    <dgm:cxn modelId="{6C3FDC72-0016-43D5-A40F-AD30A035FAF7}" type="presParOf" srcId="{70EECCA3-0114-4450-A06E-E5F70FCF77AA}" destId="{65C3C299-D082-4C0D-8EB9-2B1165D5A029}" srcOrd="13" destOrd="0" presId="urn:microsoft.com/office/officeart/2008/layout/LinedList"/>
    <dgm:cxn modelId="{399302EB-FD9F-452B-A3FA-A7BC5FA733B7}" type="presParOf" srcId="{65C3C299-D082-4C0D-8EB9-2B1165D5A029}" destId="{87BB19CD-F286-4FE5-8C09-B47E7B149D20}" srcOrd="0" destOrd="0" presId="urn:microsoft.com/office/officeart/2008/layout/LinedList"/>
    <dgm:cxn modelId="{38F3FE28-0869-4010-AF4F-B06A36BA036A}" type="presParOf" srcId="{65C3C299-D082-4C0D-8EB9-2B1165D5A029}" destId="{3CF44864-606D-453D-8926-948398E2E3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A1A32-DE5B-46D2-8F12-F0D7AF5FDCFE}">
      <dsp:nvSpPr>
        <dsp:cNvPr id="0" name=""/>
        <dsp:cNvSpPr/>
      </dsp:nvSpPr>
      <dsp:spPr>
        <a:xfrm>
          <a:off x="0" y="361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082E2-3CB9-420A-BD74-5EDC0612CA42}">
      <dsp:nvSpPr>
        <dsp:cNvPr id="0" name=""/>
        <dsp:cNvSpPr/>
      </dsp:nvSpPr>
      <dsp:spPr>
        <a:xfrm>
          <a:off x="0" y="361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Herramienta on-line de creación de MCQ por los estudiantes</a:t>
          </a:r>
          <a:endParaRPr lang="en-US" sz="1900" kern="1200"/>
        </a:p>
      </dsp:txBody>
      <dsp:txXfrm>
        <a:off x="0" y="361"/>
        <a:ext cx="7836825" cy="422448"/>
      </dsp:txXfrm>
    </dsp:sp>
    <dsp:sp modelId="{21A820F8-8B04-4666-92D3-46B58205AC96}">
      <dsp:nvSpPr>
        <dsp:cNvPr id="0" name=""/>
        <dsp:cNvSpPr/>
      </dsp:nvSpPr>
      <dsp:spPr>
        <a:xfrm>
          <a:off x="0" y="422809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03365-4A0F-4536-BCE6-BB2209E0F3F8}">
      <dsp:nvSpPr>
        <dsp:cNvPr id="0" name=""/>
        <dsp:cNvSpPr/>
      </dsp:nvSpPr>
      <dsp:spPr>
        <a:xfrm>
          <a:off x="0" y="422809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Multidisciplinar</a:t>
          </a:r>
          <a:endParaRPr lang="en-US" sz="1900" kern="1200"/>
        </a:p>
      </dsp:txBody>
      <dsp:txXfrm>
        <a:off x="0" y="422809"/>
        <a:ext cx="7836825" cy="422448"/>
      </dsp:txXfrm>
    </dsp:sp>
    <dsp:sp modelId="{40BC23FE-60F0-4CA6-9837-8F5ED8A107BF}">
      <dsp:nvSpPr>
        <dsp:cNvPr id="0" name=""/>
        <dsp:cNvSpPr/>
      </dsp:nvSpPr>
      <dsp:spPr>
        <a:xfrm>
          <a:off x="0" y="845257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59E13-3AB3-4047-BAC8-72C61258B1BD}">
      <dsp:nvSpPr>
        <dsp:cNvPr id="0" name=""/>
        <dsp:cNvSpPr/>
      </dsp:nvSpPr>
      <dsp:spPr>
        <a:xfrm>
          <a:off x="0" y="845257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Entorno amigable y </a:t>
          </a:r>
          <a:r>
            <a:rPr lang="es-ES" sz="1900" b="1" kern="1200"/>
            <a:t>anónimo</a:t>
          </a:r>
          <a:endParaRPr lang="en-US" sz="1900" kern="1200"/>
        </a:p>
      </dsp:txBody>
      <dsp:txXfrm>
        <a:off x="0" y="845257"/>
        <a:ext cx="7836825" cy="422448"/>
      </dsp:txXfrm>
    </dsp:sp>
    <dsp:sp modelId="{E4AC4C68-6145-47B2-9A41-65816562D810}">
      <dsp:nvSpPr>
        <dsp:cNvPr id="0" name=""/>
        <dsp:cNvSpPr/>
      </dsp:nvSpPr>
      <dsp:spPr>
        <a:xfrm>
          <a:off x="0" y="1267706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701E7-FF84-4305-834B-84B4DF1AC6D4}">
      <dsp:nvSpPr>
        <dsp:cNvPr id="0" name=""/>
        <dsp:cNvSpPr/>
      </dsp:nvSpPr>
      <dsp:spPr>
        <a:xfrm>
          <a:off x="0" y="1267706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Trabajar la materia </a:t>
          </a:r>
          <a:r>
            <a:rPr lang="es-ES" sz="1900" b="1" kern="1200"/>
            <a:t>fuera del aula</a:t>
          </a:r>
          <a:endParaRPr lang="en-US" sz="1900" kern="1200"/>
        </a:p>
      </dsp:txBody>
      <dsp:txXfrm>
        <a:off x="0" y="1267706"/>
        <a:ext cx="7836825" cy="422448"/>
      </dsp:txXfrm>
    </dsp:sp>
    <dsp:sp modelId="{8788B248-3E64-4529-A7E0-261914B2B8F6}">
      <dsp:nvSpPr>
        <dsp:cNvPr id="0" name=""/>
        <dsp:cNvSpPr/>
      </dsp:nvSpPr>
      <dsp:spPr>
        <a:xfrm>
          <a:off x="0" y="1690154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3E24C-9961-4B2A-993C-7BD1EA2F4FE4}">
      <dsp:nvSpPr>
        <dsp:cNvPr id="0" name=""/>
        <dsp:cNvSpPr/>
      </dsp:nvSpPr>
      <dsp:spPr>
        <a:xfrm>
          <a:off x="0" y="1690154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Motivador</a:t>
          </a:r>
          <a:r>
            <a:rPr lang="es-ES" sz="1900" kern="1200"/>
            <a:t>: Establecimiento de diferentes clasificaciones que otorgan insignias</a:t>
          </a:r>
          <a:endParaRPr lang="en-US" sz="1900" kern="1200"/>
        </a:p>
      </dsp:txBody>
      <dsp:txXfrm>
        <a:off x="0" y="1690154"/>
        <a:ext cx="7836825" cy="422448"/>
      </dsp:txXfrm>
    </dsp:sp>
    <dsp:sp modelId="{C18AF1DE-78F0-42C0-9A58-DF4E4D373DB0}">
      <dsp:nvSpPr>
        <dsp:cNvPr id="0" name=""/>
        <dsp:cNvSpPr/>
      </dsp:nvSpPr>
      <dsp:spPr>
        <a:xfrm>
          <a:off x="0" y="2112603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34304-C3E0-46F3-BA79-D74EB3619689}">
      <dsp:nvSpPr>
        <dsp:cNvPr id="0" name=""/>
        <dsp:cNvSpPr/>
      </dsp:nvSpPr>
      <dsp:spPr>
        <a:xfrm>
          <a:off x="0" y="2112603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Los alumnos responden, valoran y comentan las cuestiones de los compañeros</a:t>
          </a:r>
          <a:endParaRPr lang="en-US" sz="1900" kern="1200"/>
        </a:p>
      </dsp:txBody>
      <dsp:txXfrm>
        <a:off x="0" y="2112603"/>
        <a:ext cx="7836825" cy="422448"/>
      </dsp:txXfrm>
    </dsp:sp>
    <dsp:sp modelId="{C11AA58A-4DF1-4EFA-AB54-A7808C91CE05}">
      <dsp:nvSpPr>
        <dsp:cNvPr id="0" name=""/>
        <dsp:cNvSpPr/>
      </dsp:nvSpPr>
      <dsp:spPr>
        <a:xfrm>
          <a:off x="0" y="2535051"/>
          <a:ext cx="78368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B19CD-F286-4FE5-8C09-B47E7B149D20}">
      <dsp:nvSpPr>
        <dsp:cNvPr id="0" name=""/>
        <dsp:cNvSpPr/>
      </dsp:nvSpPr>
      <dsp:spPr>
        <a:xfrm>
          <a:off x="0" y="2535051"/>
          <a:ext cx="7836825" cy="4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Herramienta por y para los estudiantes (el profesor es sólo observador)</a:t>
          </a:r>
          <a:endParaRPr lang="en-US" sz="1900" kern="1200"/>
        </a:p>
      </dsp:txBody>
      <dsp:txXfrm>
        <a:off x="0" y="2535051"/>
        <a:ext cx="7836825" cy="42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5CD4-37FF-48BF-96EB-8E9CFB621B6A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4C914-C2F4-424A-A9B3-45B91946D3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65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4C914-C2F4-424A-A9B3-45B91946D31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85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63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06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2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77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43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9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24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98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95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4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9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F87A-708B-A54A-9801-2DE98CE42A01}" type="datetimeFigureOut">
              <a:rPr lang="es-ES" smtClean="0"/>
              <a:t>15/11/2021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BB79-5729-3647-B333-3D39CCDEF1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9F99B1-659C-4D3C-B054-3E8F78BE7C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33" t="35448" r="26237" b="24926"/>
          <a:stretch/>
        </p:blipFill>
        <p:spPr>
          <a:xfrm>
            <a:off x="2616849" y="643467"/>
            <a:ext cx="391030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29" t="9889" r="54133" b="59464"/>
          <a:stretch/>
        </p:blipFill>
        <p:spPr>
          <a:xfrm>
            <a:off x="1065142" y="538893"/>
            <a:ext cx="7013714" cy="1880397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268936"/>
              </p:ext>
            </p:extLst>
          </p:nvPr>
        </p:nvGraphicFramePr>
        <p:xfrm>
          <a:off x="231144" y="3022634"/>
          <a:ext cx="8807115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1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Alumnos que crean preguntas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Alumnos que contestan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 preguntas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Total respuestas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Fundamentos</a:t>
                      </a:r>
                      <a:r>
                        <a:rPr lang="es-ES" baseline="0" dirty="0"/>
                        <a:t> de Química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40/43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41/43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1851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Química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44/59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44/59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2113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Cinética</a:t>
                      </a:r>
                      <a:r>
                        <a:rPr lang="es-ES" baseline="0" dirty="0"/>
                        <a:t> Química Aplicada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38/44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41/44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3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1"/>
          <p:cNvSpPr txBox="1">
            <a:spLocks/>
          </p:cNvSpPr>
          <p:nvPr/>
        </p:nvSpPr>
        <p:spPr>
          <a:xfrm>
            <a:off x="1371600" y="3589681"/>
            <a:ext cx="6400800" cy="77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2"/>
                </a:solidFill>
              </a:rPr>
              <a:t>Yolanda Díaz de Mera, Alberto Notario</a:t>
            </a:r>
          </a:p>
        </p:txBody>
      </p:sp>
      <p:sp>
        <p:nvSpPr>
          <p:cNvPr id="6" name="Subtítulo 1"/>
          <p:cNvSpPr txBox="1">
            <a:spLocks/>
          </p:cNvSpPr>
          <p:nvPr/>
        </p:nvSpPr>
        <p:spPr>
          <a:xfrm>
            <a:off x="756795" y="974945"/>
            <a:ext cx="7813903" cy="2452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>
                <a:solidFill>
                  <a:schemeClr val="tx2"/>
                </a:solidFill>
                <a:latin typeface="Arial Nova" panose="020B0504020202020204" pitchFamily="34" charset="0"/>
                <a:cs typeface="Angsana New" panose="020B0502040204020203" pitchFamily="18" charset="-34"/>
              </a:rPr>
              <a:t>USO DE PEERWISE POR LOS ESTUDIANTES: HERRAMIENTA MOTIVADORA Y DE GENERACIÓN DE CONTENIDOS ON-LINE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567D5A3-876F-49DC-8E2D-AB5EED5E7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2" t="11362" r="39033" b="70861"/>
          <a:stretch/>
        </p:blipFill>
        <p:spPr>
          <a:xfrm>
            <a:off x="3784043" y="5011792"/>
            <a:ext cx="5359957" cy="18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16828" y="102206"/>
            <a:ext cx="4099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tx2"/>
                </a:solidFill>
              </a:rPr>
              <a:t>¿Qué es </a:t>
            </a:r>
            <a:r>
              <a:rPr lang="es-ES" sz="4000" dirty="0" err="1">
                <a:solidFill>
                  <a:schemeClr val="tx2"/>
                </a:solidFill>
              </a:rPr>
              <a:t>Peerwise</a:t>
            </a:r>
            <a:r>
              <a:rPr lang="es-ES" sz="40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046" t="8987" r="53023" b="27615"/>
          <a:stretch/>
        </p:blipFill>
        <p:spPr>
          <a:xfrm>
            <a:off x="648587" y="1748844"/>
            <a:ext cx="7836195" cy="371585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48587" y="915701"/>
            <a:ext cx="7895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B050"/>
                </a:solidFill>
              </a:rPr>
              <a:t>Herramienta on-line de creación de MCQ por los estudiantes</a:t>
            </a:r>
          </a:p>
        </p:txBody>
      </p:sp>
    </p:spTree>
    <p:extLst>
      <p:ext uri="{BB962C8B-B14F-4D97-AF65-F5344CB8AC3E}">
        <p14:creationId xmlns:p14="http://schemas.microsoft.com/office/powerpoint/2010/main" val="248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3351016" y="4544565"/>
            <a:ext cx="264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¿Por qué utilizarlo?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417765" y="5112139"/>
            <a:ext cx="6613279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Aumenta la motivación de los alumnos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Fomenta su autonomía y discusión entre pares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El alumno genera sus propios contenidos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811549" y="206860"/>
            <a:ext cx="35209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</a:rPr>
              <a:t>Características </a:t>
            </a:r>
            <a:r>
              <a:rPr lang="es-ES" sz="2600" b="1" dirty="0" err="1">
                <a:solidFill>
                  <a:srgbClr val="0070C0"/>
                </a:solidFill>
              </a:rPr>
              <a:t>Peerwise</a:t>
            </a:r>
            <a:endParaRPr lang="es-ES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CuadroTexto 9">
            <a:extLst>
              <a:ext uri="{FF2B5EF4-FFF2-40B4-BE49-F238E27FC236}">
                <a16:creationId xmlns:a16="http://schemas.microsoft.com/office/drawing/2014/main" id="{CB5E7B91-BD34-486E-95A2-01E07ABA74E6}"/>
              </a:ext>
            </a:extLst>
          </p:cNvPr>
          <p:cNvGraphicFramePr/>
          <p:nvPr/>
        </p:nvGraphicFramePr>
        <p:xfrm>
          <a:off x="762456" y="799960"/>
          <a:ext cx="7836825" cy="295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-110734" y="1550626"/>
            <a:ext cx="2971546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conseguir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los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alumnos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utilicen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aprovechen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PeerWise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2722383" y="902709"/>
            <a:ext cx="6353690" cy="581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Seminario</a:t>
            </a:r>
            <a:r>
              <a:rPr lang="en-US" sz="2400" dirty="0"/>
              <a:t> </a:t>
            </a:r>
            <a:r>
              <a:rPr lang="en-US" sz="2400" dirty="0" err="1"/>
              <a:t>explicativo</a:t>
            </a:r>
            <a:r>
              <a:rPr lang="en-US" sz="2400" dirty="0"/>
              <a:t>: ¿</a:t>
            </a:r>
            <a:r>
              <a:rPr lang="en-US" sz="2400" dirty="0" err="1"/>
              <a:t>qué</a:t>
            </a:r>
            <a:r>
              <a:rPr lang="en-US" sz="2400" dirty="0"/>
              <a:t> es?, ¿para 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sirve</a:t>
            </a:r>
            <a:r>
              <a:rPr lang="en-US" sz="2400" dirty="0"/>
              <a:t>?, ¿</a:t>
            </a:r>
            <a:r>
              <a:rPr lang="en-US" sz="2400" dirty="0" err="1"/>
              <a:t>cómo</a:t>
            </a:r>
            <a:r>
              <a:rPr lang="en-US" sz="2400" dirty="0"/>
              <a:t> se </a:t>
            </a:r>
            <a:r>
              <a:rPr lang="en-US" sz="2400" dirty="0" err="1"/>
              <a:t>utiliza</a:t>
            </a:r>
            <a:r>
              <a:rPr lang="en-US" sz="2400" dirty="0"/>
              <a:t>?...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Plazos</a:t>
            </a:r>
            <a:r>
              <a:rPr lang="en-US" sz="2400" dirty="0"/>
              <a:t> y </a:t>
            </a:r>
            <a:r>
              <a:rPr lang="en-US" sz="2400" dirty="0" err="1"/>
              <a:t>condiciones</a:t>
            </a:r>
            <a:r>
              <a:rPr lang="en-US" sz="2400" dirty="0"/>
              <a:t> </a:t>
            </a:r>
            <a:r>
              <a:rPr lang="en-US" sz="2400" dirty="0" err="1"/>
              <a:t>perfectamente</a:t>
            </a:r>
            <a:r>
              <a:rPr lang="en-US" sz="2400" dirty="0"/>
              <a:t> claros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Incentivos</a:t>
            </a:r>
            <a:r>
              <a:rPr lang="en-US" sz="2400" dirty="0"/>
              <a:t>: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Mejora</a:t>
            </a:r>
            <a:r>
              <a:rPr lang="en-US" sz="2400" dirty="0"/>
              <a:t> del </a:t>
            </a:r>
            <a:r>
              <a:rPr lang="en-US" sz="2400" dirty="0" err="1"/>
              <a:t>aprendizaje</a:t>
            </a:r>
            <a:r>
              <a:rPr lang="en-US" sz="2400" dirty="0"/>
              <a:t>, </a:t>
            </a:r>
            <a:r>
              <a:rPr lang="en-US" sz="2400" dirty="0" err="1"/>
              <a:t>creatividad</a:t>
            </a:r>
            <a:endParaRPr lang="en-US" sz="2400" dirty="0"/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Base de </a:t>
            </a:r>
            <a:r>
              <a:rPr lang="en-US" sz="2400" dirty="0" err="1"/>
              <a:t>datos</a:t>
            </a:r>
            <a:r>
              <a:rPr lang="en-US" sz="2400" dirty="0"/>
              <a:t> extensa para </a:t>
            </a:r>
            <a:r>
              <a:rPr lang="en-US" sz="2400" dirty="0" err="1"/>
              <a:t>estudiar</a:t>
            </a:r>
            <a:r>
              <a:rPr lang="en-US" sz="2400" dirty="0"/>
              <a:t> y </a:t>
            </a:r>
            <a:r>
              <a:rPr lang="en-US" sz="2400" dirty="0" err="1"/>
              <a:t>preparar</a:t>
            </a:r>
            <a:r>
              <a:rPr lang="en-US" sz="2400" dirty="0"/>
              <a:t> los </a:t>
            </a:r>
            <a:r>
              <a:rPr lang="en-US" sz="2400" dirty="0" err="1"/>
              <a:t>exámenes</a:t>
            </a:r>
            <a:endParaRPr lang="en-US" sz="2400" dirty="0"/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Preguntas</a:t>
            </a:r>
            <a:r>
              <a:rPr lang="en-US" sz="2400" dirty="0"/>
              <a:t> MCQ </a:t>
            </a:r>
            <a:r>
              <a:rPr lang="en-US" sz="2400" dirty="0" err="1"/>
              <a:t>en</a:t>
            </a:r>
            <a:r>
              <a:rPr lang="en-US" sz="2400" dirty="0"/>
              <a:t> examen, </a:t>
            </a:r>
            <a:r>
              <a:rPr lang="en-US" sz="2400" dirty="0" err="1"/>
              <a:t>alguna</a:t>
            </a:r>
            <a:r>
              <a:rPr lang="en-US" sz="2400" dirty="0"/>
              <a:t> </a:t>
            </a:r>
            <a:r>
              <a:rPr lang="en-US" sz="2400" dirty="0" err="1"/>
              <a:t>pregunta</a:t>
            </a:r>
            <a:r>
              <a:rPr lang="en-US" sz="2400" dirty="0"/>
              <a:t> de los </a:t>
            </a:r>
            <a:r>
              <a:rPr lang="en-US" sz="2400" dirty="0" err="1"/>
              <a:t>alumnos</a:t>
            </a:r>
            <a:r>
              <a:rPr lang="en-US" sz="2400" dirty="0"/>
              <a:t>…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/>
              <a:t>Premiarlo</a:t>
            </a:r>
            <a:r>
              <a:rPr lang="en-US" sz="2400" dirty="0"/>
              <a:t>: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Parte</a:t>
            </a:r>
            <a:r>
              <a:rPr lang="en-US" sz="2400" dirty="0"/>
              <a:t> de la nota de la </a:t>
            </a:r>
            <a:r>
              <a:rPr lang="en-US" sz="2400" dirty="0" err="1"/>
              <a:t>asignatura</a:t>
            </a:r>
            <a:endParaRPr lang="en-US" sz="2400" dirty="0"/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Mejora</a:t>
            </a:r>
            <a:r>
              <a:rPr lang="en-US" sz="2400" dirty="0"/>
              <a:t> de la nota por </a:t>
            </a:r>
            <a:r>
              <a:rPr lang="en-US" sz="2400" dirty="0" err="1"/>
              <a:t>mejores</a:t>
            </a:r>
            <a:r>
              <a:rPr lang="en-US" sz="2400" dirty="0"/>
              <a:t> </a:t>
            </a:r>
            <a:r>
              <a:rPr lang="en-US" sz="2400" dirty="0" err="1"/>
              <a:t>puntuaciones</a:t>
            </a:r>
            <a:r>
              <a:rPr lang="en-US" sz="2400" dirty="0"/>
              <a:t> </a:t>
            </a:r>
            <a:r>
              <a:rPr lang="en-US" sz="2400" dirty="0" err="1"/>
              <a:t>obtenidas</a:t>
            </a:r>
            <a:r>
              <a:rPr lang="en-US" sz="2400" dirty="0"/>
              <a:t> (ranking)</a:t>
            </a:r>
          </a:p>
          <a:p>
            <a:pPr marL="857250" lvl="1" indent="-342900" defTabSz="9144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Mejora</a:t>
            </a:r>
            <a:r>
              <a:rPr lang="en-US" sz="2400" dirty="0"/>
              <a:t> de la nota por </a:t>
            </a:r>
            <a:r>
              <a:rPr lang="en-US" sz="2400" dirty="0" err="1"/>
              <a:t>conseguir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insignias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75739" y="1740885"/>
            <a:ext cx="2770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Ejemplo pregunta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3771" y="2424841"/>
            <a:ext cx="9050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/>
              <a:t>El principal estadio de los juegos olímpicos de Londres 2012 estaba situado en: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729458" y="3638866"/>
            <a:ext cx="2353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S" sz="2200" dirty="0"/>
              <a:t>Gran Bretaña</a:t>
            </a:r>
          </a:p>
          <a:p>
            <a:pPr marL="342900" indent="-342900">
              <a:buAutoNum type="alphaLcParenR"/>
            </a:pPr>
            <a:endParaRPr lang="es-ES" sz="2200" dirty="0"/>
          </a:p>
          <a:p>
            <a:pPr marL="342900" indent="-342900">
              <a:buAutoNum type="alphaLcParenR"/>
            </a:pPr>
            <a:r>
              <a:rPr lang="es-ES" sz="2200" dirty="0"/>
              <a:t>Islas británicas</a:t>
            </a:r>
          </a:p>
          <a:p>
            <a:pPr marL="342900" indent="-342900">
              <a:buAutoNum type="alphaLcParenR"/>
            </a:pPr>
            <a:endParaRPr lang="es-ES" sz="2200" dirty="0"/>
          </a:p>
          <a:p>
            <a:pPr marL="342900" indent="-342900">
              <a:buAutoNum type="alphaLcParenR"/>
            </a:pPr>
            <a:r>
              <a:rPr lang="es-ES" sz="2200" dirty="0"/>
              <a:t>Inglaterra</a:t>
            </a:r>
          </a:p>
          <a:p>
            <a:pPr marL="342900" indent="-342900">
              <a:buAutoNum type="alphaLcParenR"/>
            </a:pPr>
            <a:endParaRPr lang="es-ES" sz="2200" dirty="0"/>
          </a:p>
          <a:p>
            <a:pPr marL="342900" indent="-342900">
              <a:buAutoNum type="alphaLcParenR"/>
            </a:pPr>
            <a:r>
              <a:rPr lang="es-ES" sz="2200" dirty="0"/>
              <a:t>Escocia</a:t>
            </a:r>
          </a:p>
          <a:p>
            <a:pPr marL="342900" indent="-342900">
              <a:buAutoNum type="alphaLcParenR"/>
            </a:pPr>
            <a:endParaRPr lang="es-ES" sz="2200" dirty="0"/>
          </a:p>
          <a:p>
            <a:pPr marL="342900" indent="-342900">
              <a:buAutoNum type="alphaLcParenR"/>
            </a:pPr>
            <a:r>
              <a:rPr lang="es-ES" sz="2200" dirty="0"/>
              <a:t>Europa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693F6-A06E-4399-B056-7B54F3455E15}"/>
              </a:ext>
            </a:extLst>
          </p:cNvPr>
          <p:cNvSpPr txBox="1"/>
          <p:nvPr/>
        </p:nvSpPr>
        <p:spPr>
          <a:xfrm>
            <a:off x="1628066" y="332298"/>
            <a:ext cx="59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1"/>
                </a:solidFill>
              </a:rPr>
              <a:t>Presentación a los alumnos</a:t>
            </a:r>
          </a:p>
        </p:txBody>
      </p:sp>
    </p:spTree>
    <p:extLst>
      <p:ext uri="{BB962C8B-B14F-4D97-AF65-F5344CB8AC3E}">
        <p14:creationId xmlns:p14="http://schemas.microsoft.com/office/powerpoint/2010/main" val="248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39972" y="189139"/>
            <a:ext cx="970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¿Qué tengo que hacer como alumno?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76487" y="933110"/>
            <a:ext cx="3674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Utilizar </a:t>
            </a:r>
            <a:r>
              <a:rPr lang="es-ES" sz="2000" dirty="0" err="1"/>
              <a:t>PeerWise</a:t>
            </a:r>
            <a:r>
              <a:rPr lang="es-ES" sz="2000" dirty="0"/>
              <a:t> para crear MCQ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1357" y="1688138"/>
            <a:ext cx="77412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-Se me asignarán dos conceptos teóricos de la materia</a:t>
            </a:r>
          </a:p>
          <a:p>
            <a:r>
              <a:rPr lang="es-ES" sz="2000" dirty="0"/>
              <a:t> </a:t>
            </a:r>
          </a:p>
          <a:p>
            <a:r>
              <a:rPr lang="es-ES" sz="2000" dirty="0"/>
              <a:t>	-Tengo que:</a:t>
            </a:r>
          </a:p>
          <a:p>
            <a:r>
              <a:rPr lang="es-ES" sz="2000" dirty="0"/>
              <a:t>                  -</a:t>
            </a:r>
            <a:r>
              <a:rPr lang="es-ES" sz="2000" b="1" dirty="0"/>
              <a:t>Crear</a:t>
            </a:r>
            <a:r>
              <a:rPr lang="es-ES" sz="2000" dirty="0"/>
              <a:t> una MCQ para cada concepto (</a:t>
            </a:r>
            <a:r>
              <a:rPr lang="es-ES" sz="2000" b="1" dirty="0"/>
              <a:t>2</a:t>
            </a:r>
            <a:r>
              <a:rPr lang="es-ES" sz="2000" dirty="0"/>
              <a:t>)</a:t>
            </a:r>
          </a:p>
          <a:p>
            <a:r>
              <a:rPr lang="es-ES" sz="2000" dirty="0"/>
              <a:t>                  -</a:t>
            </a:r>
            <a:r>
              <a:rPr lang="es-ES" sz="2000" b="1" dirty="0"/>
              <a:t>Contestar</a:t>
            </a:r>
            <a:r>
              <a:rPr lang="es-ES" sz="2000" dirty="0"/>
              <a:t> al menos  </a:t>
            </a:r>
            <a:r>
              <a:rPr lang="es-ES" sz="2000" b="1" dirty="0"/>
              <a:t>5</a:t>
            </a:r>
            <a:r>
              <a:rPr lang="es-ES" sz="2000" dirty="0"/>
              <a:t> MCQ propuestas por otros compañeros</a:t>
            </a:r>
          </a:p>
          <a:p>
            <a:r>
              <a:rPr lang="es-ES" sz="2000" dirty="0"/>
              <a:t>                  -</a:t>
            </a:r>
            <a:r>
              <a:rPr lang="es-ES" sz="2000" b="1" dirty="0"/>
              <a:t>Comentar</a:t>
            </a:r>
            <a:r>
              <a:rPr lang="es-ES" sz="2000" dirty="0"/>
              <a:t> al menos </a:t>
            </a:r>
            <a:r>
              <a:rPr lang="es-ES" sz="2000" b="1" dirty="0"/>
              <a:t>3</a:t>
            </a:r>
            <a:r>
              <a:rPr lang="es-ES" sz="2000" dirty="0"/>
              <a:t> cuestiones propuestas por otros </a:t>
            </a:r>
          </a:p>
          <a:p>
            <a:r>
              <a:rPr lang="es-ES" sz="2000" dirty="0"/>
              <a:t>                    compañeros y </a:t>
            </a:r>
            <a:r>
              <a:rPr lang="es-ES" sz="2000" b="1" dirty="0"/>
              <a:t>puntuar</a:t>
            </a:r>
            <a:r>
              <a:rPr lang="es-ES" sz="2000" dirty="0"/>
              <a:t> sobre su calidad y dificultad</a:t>
            </a:r>
          </a:p>
          <a:p>
            <a:endParaRPr lang="es-ES" sz="2000" dirty="0"/>
          </a:p>
          <a:p>
            <a:r>
              <a:rPr lang="es-ES" sz="2000" dirty="0"/>
              <a:t>				-Tengo una fecha límite para crear las MCQ y </a:t>
            </a:r>
          </a:p>
          <a:p>
            <a:r>
              <a:rPr lang="es-ES" sz="2000" dirty="0"/>
              <a:t>				   otra para hacer todo el trabajo</a:t>
            </a:r>
          </a:p>
          <a:p>
            <a:endParaRPr lang="es-ES" sz="2000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31894"/>
              </p:ext>
            </p:extLst>
          </p:nvPr>
        </p:nvGraphicFramePr>
        <p:xfrm>
          <a:off x="2635145" y="5009153"/>
          <a:ext cx="4157664" cy="115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580">
                <a:tc>
                  <a:txBody>
                    <a:bodyPr/>
                    <a:lstStyle/>
                    <a:p>
                      <a:pPr algn="ctr"/>
                      <a:r>
                        <a:rPr lang="es-ES" sz="800" dirty="0"/>
                        <a:t>Conceptos</a:t>
                      </a:r>
                    </a:p>
                  </a:txBody>
                  <a:tcPr marL="36007" marR="36007" marT="18004" marB="180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/>
                        <a:t>Fecha límite creación MCQ</a:t>
                      </a:r>
                    </a:p>
                  </a:txBody>
                  <a:tcPr marL="36007" marR="36007" marT="18004" marB="180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/>
                        <a:t>Fecha</a:t>
                      </a:r>
                      <a:r>
                        <a:rPr lang="es-ES" sz="800" baseline="0" dirty="0"/>
                        <a:t> límite contestar, comentar y valorar</a:t>
                      </a:r>
                      <a:endParaRPr lang="es-ES" sz="800" dirty="0"/>
                    </a:p>
                  </a:txBody>
                  <a:tcPr marL="36007" marR="36007" marT="18004" marB="180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15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Tema 7</a:t>
                      </a:r>
                    </a:p>
                  </a:txBody>
                  <a:tcPr marL="36007" marR="36007" marT="18004" marB="1800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13 de marzo</a:t>
                      </a:r>
                    </a:p>
                  </a:txBody>
                  <a:tcPr marL="36007" marR="36007" marT="18004" marB="18004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17 de mayo</a:t>
                      </a:r>
                    </a:p>
                  </a:txBody>
                  <a:tcPr marL="36007" marR="36007" marT="18004" marB="180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14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Tema 8</a:t>
                      </a:r>
                    </a:p>
                  </a:txBody>
                  <a:tcPr marL="36007" marR="36007" marT="18004" marB="18004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42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Tema 9</a:t>
                      </a:r>
                    </a:p>
                  </a:txBody>
                  <a:tcPr marL="36007" marR="36007" marT="18004" marB="1800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17 de mayo</a:t>
                      </a:r>
                    </a:p>
                  </a:txBody>
                  <a:tcPr marL="36007" marR="36007" marT="18004" marB="18004" anchor="ctr"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42">
                <a:tc>
                  <a:txBody>
                    <a:bodyPr/>
                    <a:lstStyle/>
                    <a:p>
                      <a:pPr algn="ctr"/>
                      <a:r>
                        <a:rPr lang="es-ES" sz="900" dirty="0"/>
                        <a:t>Tema 10</a:t>
                      </a:r>
                    </a:p>
                  </a:txBody>
                  <a:tcPr marL="36007" marR="36007" marT="18004" marB="18004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40F70A7-8B38-4669-B7D6-F4611830B9EE}"/>
              </a:ext>
            </a:extLst>
          </p:cNvPr>
          <p:cNvSpPr txBox="1"/>
          <p:nvPr/>
        </p:nvSpPr>
        <p:spPr>
          <a:xfrm rot="19029828" flipH="1">
            <a:off x="43934" y="907862"/>
            <a:ext cx="1588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7030A0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248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55166" y="172948"/>
            <a:ext cx="5332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¿Cómo se me va a calificar?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433023" y="852710"/>
            <a:ext cx="231666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800" dirty="0"/>
              <a:t>Todo/nada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0941" y="931374"/>
            <a:ext cx="5050485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Condiciones muy claras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80C2F-4A27-446E-9EBA-8AA23628799B}"/>
              </a:ext>
            </a:extLst>
          </p:cNvPr>
          <p:cNvSpPr txBox="1"/>
          <p:nvPr/>
        </p:nvSpPr>
        <p:spPr>
          <a:xfrm>
            <a:off x="3621491" y="3279614"/>
            <a:ext cx="2188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Premios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698A69-4C6B-4625-9ADF-E7AFB6A5103B}"/>
              </a:ext>
            </a:extLst>
          </p:cNvPr>
          <p:cNvSpPr txBox="1"/>
          <p:nvPr/>
        </p:nvSpPr>
        <p:spPr>
          <a:xfrm>
            <a:off x="770012" y="3837101"/>
            <a:ext cx="239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/>
              <a:t>Reputation</a:t>
            </a:r>
            <a:r>
              <a:rPr lang="es-ES" sz="2500" dirty="0"/>
              <a:t> score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48A7F16-A467-468F-B649-EDC9163DA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" y="4314155"/>
            <a:ext cx="3420096" cy="23250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A0193FE-13C8-41DA-9C77-5C41D3F0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76" y="4224499"/>
            <a:ext cx="4509117" cy="22003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EBE162D-4F1F-4572-9F58-C0A610E0C4A8}"/>
              </a:ext>
            </a:extLst>
          </p:cNvPr>
          <p:cNvSpPr txBox="1"/>
          <p:nvPr/>
        </p:nvSpPr>
        <p:spPr>
          <a:xfrm>
            <a:off x="6549189" y="3764353"/>
            <a:ext cx="1118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 err="1"/>
              <a:t>Badges</a:t>
            </a:r>
            <a:endParaRPr lang="es-ES" sz="25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20C547-E068-4B1D-A6B5-70884449AAC0}"/>
              </a:ext>
            </a:extLst>
          </p:cNvPr>
          <p:cNvSpPr txBox="1"/>
          <p:nvPr/>
        </p:nvSpPr>
        <p:spPr>
          <a:xfrm>
            <a:off x="2199331" y="2633501"/>
            <a:ext cx="4745338" cy="707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Incentivos adicionales</a:t>
            </a:r>
          </a:p>
        </p:txBody>
      </p:sp>
    </p:spTree>
    <p:extLst>
      <p:ext uri="{BB962C8B-B14F-4D97-AF65-F5344CB8AC3E}">
        <p14:creationId xmlns:p14="http://schemas.microsoft.com/office/powerpoint/2010/main" val="248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1349" t="29719" r="37541" b="45943"/>
          <a:stretch/>
        </p:blipFill>
        <p:spPr>
          <a:xfrm>
            <a:off x="544294" y="317472"/>
            <a:ext cx="2684206" cy="22753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1616" t="53055" r="24431" b="15897"/>
          <a:stretch/>
        </p:blipFill>
        <p:spPr>
          <a:xfrm>
            <a:off x="1622472" y="2592839"/>
            <a:ext cx="6789958" cy="34059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31781" y="1130041"/>
            <a:ext cx="55348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/>
              <a:t>Ranking que proporciona la plataforma </a:t>
            </a:r>
          </a:p>
        </p:txBody>
      </p:sp>
    </p:spTree>
    <p:extLst>
      <p:ext uri="{BB962C8B-B14F-4D97-AF65-F5344CB8AC3E}">
        <p14:creationId xmlns:p14="http://schemas.microsoft.com/office/powerpoint/2010/main" val="248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xmlns:p14="http://schemas.microsoft.com/office/powerpoint/2010/main" spd="slow" advTm="40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415</Words>
  <Application>Microsoft Office PowerPoint</Application>
  <PresentationFormat>Presentación en pantalla (4:3)</PresentationFormat>
  <Paragraphs>92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Rey Juan Carlos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Julio Lopez</dc:creator>
  <cp:lastModifiedBy>María Yolanda Díaz de Mera Morales</cp:lastModifiedBy>
  <cp:revision>49</cp:revision>
  <dcterms:created xsi:type="dcterms:W3CDTF">2018-04-18T12:34:21Z</dcterms:created>
  <dcterms:modified xsi:type="dcterms:W3CDTF">2021-11-15T22:05:48Z</dcterms:modified>
</cp:coreProperties>
</file>